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3" r:id="rId4"/>
    <p:sldId id="257" r:id="rId5"/>
    <p:sldId id="292" r:id="rId6"/>
    <p:sldId id="291" r:id="rId7"/>
    <p:sldId id="295" r:id="rId8"/>
    <p:sldId id="318" r:id="rId9"/>
    <p:sldId id="294" r:id="rId10"/>
    <p:sldId id="278" r:id="rId11"/>
    <p:sldId id="279" r:id="rId12"/>
    <p:sldId id="286" r:id="rId13"/>
    <p:sldId id="287" r:id="rId14"/>
    <p:sldId id="288" r:id="rId15"/>
    <p:sldId id="280" r:id="rId16"/>
    <p:sldId id="281" r:id="rId17"/>
    <p:sldId id="282" r:id="rId18"/>
    <p:sldId id="283" r:id="rId19"/>
    <p:sldId id="296" r:id="rId20"/>
    <p:sldId id="297" r:id="rId21"/>
    <p:sldId id="284" r:id="rId22"/>
    <p:sldId id="298" r:id="rId23"/>
    <p:sldId id="305" r:id="rId24"/>
    <p:sldId id="258" r:id="rId25"/>
    <p:sldId id="303" r:id="rId26"/>
    <p:sldId id="304" r:id="rId27"/>
    <p:sldId id="320" r:id="rId28"/>
    <p:sldId id="300" r:id="rId29"/>
    <p:sldId id="312" r:id="rId30"/>
    <p:sldId id="307" r:id="rId31"/>
    <p:sldId id="309" r:id="rId32"/>
    <p:sldId id="311" r:id="rId33"/>
    <p:sldId id="321" r:id="rId34"/>
    <p:sldId id="313" r:id="rId35"/>
    <p:sldId id="314" r:id="rId36"/>
    <p:sldId id="315" r:id="rId37"/>
    <p:sldId id="326" r:id="rId38"/>
    <p:sldId id="316" r:id="rId39"/>
    <p:sldId id="317" r:id="rId40"/>
    <p:sldId id="322" r:id="rId41"/>
    <p:sldId id="323" r:id="rId42"/>
    <p:sldId id="324" r:id="rId43"/>
    <p:sldId id="32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46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2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8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69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32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30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22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833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08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778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0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9112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04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65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96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4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00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4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6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50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0D25-A180-4312-8589-4DDAC4DFC931}" type="datetimeFigureOut">
              <a:rPr lang="en-US" smtClean="0"/>
              <a:t>4/25/2020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17F8-C6D7-4C9B-A841-E38C42971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6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0D25-A180-4312-8589-4DDAC4DFC9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D17F8-C6D7-4C9B-A841-E38C429711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96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19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Hiking with GPS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4370" y="6197769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Rick Gardner  -  April 2020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0" y="2590800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Navigating Trails, Exploring, and finding your way out of the woods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Planning hikes and  seeing distances and elevations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Knowing where you are heading, what is nearby,  and where you have gone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54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24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2971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indent="-342900">
              <a:buFont typeface="+mj-lt"/>
              <a:buAutoNum type="arabicPeriod"/>
            </a:lvl1pPr>
          </a:lstStyle>
          <a:p>
            <a:pPr marL="0" indent="0">
              <a:buNone/>
            </a:pPr>
            <a:r>
              <a:rPr lang="en-US" sz="2800" dirty="0"/>
              <a:t>Beginning a track…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1278277"/>
            <a:ext cx="2667000" cy="36933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View Ranger will start drawing a green line as you walk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Distance is tracked at the bottom, but you can hide this panel to see more map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You can always pause the tracking if you want to stop or go off-trail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014413"/>
            <a:ext cx="2724432" cy="56149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04887"/>
            <a:ext cx="2729381" cy="56245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5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278277"/>
            <a:ext cx="297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Open Cycle Map is the best for TRAILS. But you may want a Street view map or satellite view.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switch by using the Layers icon.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Satellite view is great if you are bushwacking or if you are wondering when you will get to an open field for lunch!!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get added maps (but questionable value!)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8600"/>
            <a:ext cx="28016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Switching Maps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119" y="813375"/>
            <a:ext cx="2681682" cy="551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14" y="813375"/>
            <a:ext cx="2742411" cy="55178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3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550" y="1066800"/>
            <a:ext cx="2667000" cy="507831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Tracking proceeds as you walk…in this case up to Admin Road and then into WMSR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Can hit the center button to re-center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BUT…if I want to know how far it is to another point on the map…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Move the center cross-hairs to the target position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The distance shows at the top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1"/>
                </a:solidFill>
              </a:rPr>
              <a:t>So…1.39 miles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697" y="372231"/>
            <a:ext cx="3000375" cy="614711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228600"/>
            <a:ext cx="2521011" cy="5847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How far to….?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3a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5"/>
          </p:cNvCxnSpPr>
          <p:nvPr/>
        </p:nvCxnSpPr>
        <p:spPr>
          <a:xfrm>
            <a:off x="7237085" y="3046085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086600" y="5334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3b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6"/>
          </p:cNvCxnSpPr>
          <p:nvPr/>
        </p:nvCxnSpPr>
        <p:spPr>
          <a:xfrm>
            <a:off x="7620000" y="800100"/>
            <a:ext cx="304800" cy="132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739" y="372231"/>
            <a:ext cx="2700886" cy="546659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25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553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Stopping at North Road Lookout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78277"/>
            <a:ext cx="266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Walked Admin Road to Semuhenna to North Road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Stopped at North Road Lookout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Can see all trails around me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Can  Zoom into the map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Can see distance and elevation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911" y="933450"/>
            <a:ext cx="2659289" cy="5448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474" y="933449"/>
            <a:ext cx="2617526" cy="5384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5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76200"/>
            <a:ext cx="5656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Stopping at North Road Lookout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278277"/>
            <a:ext cx="266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Can drag up the bottom panel to see more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Flag a Point of Interest or take a photo to store with route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Touch the distance or Elevation and see the larger panel on the right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Back button to get back to the map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8667"/>
            <a:ext cx="2895600" cy="59448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730709"/>
            <a:ext cx="2895600" cy="59684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32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5535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Stopping at North Road Lookout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78277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If you buy the $5.00 per year ‘Premium’ edition you can use the skyline feature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the skyline icon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 the right, see the landscape features and distances.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474" y="933449"/>
            <a:ext cx="2617526" cy="5384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667000" y="4337675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6" idx="5"/>
          </p:cNvCxnSpPr>
          <p:nvPr/>
        </p:nvCxnSpPr>
        <p:spPr>
          <a:xfrm>
            <a:off x="3122285" y="4792960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69" y="933449"/>
            <a:ext cx="2644331" cy="53846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92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0"/>
            <a:ext cx="3784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Completing the Track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3380" y="843677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Click Pause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 pop-up will ask you to confirm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Click Finish</a:t>
            </a:r>
          </a:p>
          <a:p>
            <a:pPr marL="342900" indent="-342900">
              <a:buFont typeface="+mj-lt"/>
              <a:buAutoNum type="arabicPeriod"/>
            </a:pPr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Add a good description of the hike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66777"/>
            <a:ext cx="2743199" cy="57244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566776"/>
            <a:ext cx="2783031" cy="572444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58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37137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Completing the Track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2971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From the closing panel, you can see times, distance, elevation, walking rate, and other statistics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Also see graphical representations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Saved version also goes to the ‘cloud’ for viewing on your desktop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If you set you Map Overlay ON, your track will always show on your main screen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25179"/>
            <a:ext cx="2590800" cy="527562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121369"/>
            <a:ext cx="2601247" cy="525472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924800" y="4871075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6" idx="5"/>
          </p:cNvCxnSpPr>
          <p:nvPr/>
        </p:nvCxnSpPr>
        <p:spPr>
          <a:xfrm>
            <a:off x="8380085" y="5326360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3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46126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The View Ranger Web App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12838"/>
            <a:ext cx="289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MyViewRanger.com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Enter ID and Password from your phone setup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Mostly use the ‘Routes and Tracks’ Option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Lots of video tutorials available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Can also search the web for specific help. Type ViewRanger in Google Queries!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569919"/>
            <a:ext cx="5776913" cy="338308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962400" y="16764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7" name="Straight Arrow Connector 6"/>
          <p:cNvCxnSpPr>
            <a:stCxn id="6" idx="5"/>
          </p:cNvCxnSpPr>
          <p:nvPr/>
        </p:nvCxnSpPr>
        <p:spPr>
          <a:xfrm>
            <a:off x="4417685" y="2131685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43800" y="16764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</a:p>
        </p:txBody>
      </p:sp>
      <p:cxnSp>
        <p:nvCxnSpPr>
          <p:cNvPr id="9" name="Straight Arrow Connector 8"/>
          <p:cNvCxnSpPr>
            <a:stCxn id="8" idx="5"/>
          </p:cNvCxnSpPr>
          <p:nvPr/>
        </p:nvCxnSpPr>
        <p:spPr>
          <a:xfrm>
            <a:off x="7999085" y="2131685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932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52400"/>
            <a:ext cx="2646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Some Tutorials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972425" cy="576779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41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219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Agenda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438400"/>
            <a:ext cx="662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SESSION 1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Introduction: GPS Apps and View Ranger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Tracking your hikes: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SESSION 2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Planning Hikes: Routes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Other Features and Settings, including GPX Files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392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4382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Working with your Tracks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" y="1371600"/>
            <a:ext cx="259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View the Tracks and statistics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Change the names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Export to GPX for sharing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Make a track public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Delete a track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62050"/>
            <a:ext cx="6126218" cy="376618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76832" y="5638800"/>
            <a:ext cx="5128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web app also can be used to create Routes.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Subject of the next class, will present soon!!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5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1915"/>
            <a:ext cx="8534400" cy="526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80620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Download this Presentation – Open Space Page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Click Trail Documentation, then link for GPS Apps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200" y="4572000"/>
            <a:ext cx="5334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766289">
            <a:off x="4047605" y="6031684"/>
            <a:ext cx="533400" cy="2286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223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2451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Closing Notes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29540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Try it out…go for a hike!! Check it frequently while you hike, and kick the tires!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 minimize battery use, you can turn on airplane mode. Useful for long hikes!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Also try out myviewranger.com. We will be using that more in the second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848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5299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Session 2 will be Next Week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(Tuesday at 4 or Thursday at 7)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897082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Planning Routes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Synchronizing between Phone and Web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Following Routes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Creating Routes from Tracks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Exchanging GPX Routes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Tracking Co-Hikers -  Buddy Beacon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Settings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88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595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2438400"/>
            <a:ext cx="662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SESSION 1</a:t>
            </a:r>
          </a:p>
          <a:p>
            <a:endParaRPr lang="en-US" dirty="0" smtClean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Introduction: GPS Apps and View Ranger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white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</a:rPr>
              <a:t>Tracking your hikes: Tracks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prstClr val="white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SESSION 2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Planning Hikes: Routes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Other Features and Settings, including GPX Files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prstClr val="white"/>
                </a:solidFill>
              </a:rPr>
              <a:t>Hiking with GPS – Session 2</a:t>
            </a:r>
            <a:endParaRPr lang="en-US" sz="4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24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5299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Session 2 will be Next Week 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(Tuesday at 4 or Thursday at 7)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897082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Planning Routes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Synchronizing between Phone and Web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Following Routes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Creating Routes from Tracks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Exchanging GPX Routes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Tracking Co-Hikers -  Buddy Beacon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Settings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419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6117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Recording a Route – Getting Started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4005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295400"/>
            <a:ext cx="350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Routes can be planned from the phone or the web interface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BUT…use the web to see the maps best!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also create Routes from GPX files or from Tracks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2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41" y="1291590"/>
            <a:ext cx="5012535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2954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to start, and then continue to click around the trail that you are following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and drag to move a point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Right click on a point to delete or to set a ‘waypoint’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Waypoints can be named and given a special icon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6632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Recording a Route – Plotting the Route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10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95400"/>
            <a:ext cx="3505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Finish the route.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 often expand the map at this point and fine tune the route.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top of the screen shows some statistics …distance and elevation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‘Graph’ Button to see the altitude profile on the bottom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Drag the cursor across the graph to see where the points are on the map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also reverse the route.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84" y="900112"/>
            <a:ext cx="4772916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103485" y="1211560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733800" y="8382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6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5"/>
          </p:cNvCxnSpPr>
          <p:nvPr/>
        </p:nvCxnSpPr>
        <p:spPr>
          <a:xfrm>
            <a:off x="4189085" y="1293485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572000" y="8382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886200" y="5480675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5"/>
          </p:cNvCxnSpPr>
          <p:nvPr/>
        </p:nvCxnSpPr>
        <p:spPr>
          <a:xfrm>
            <a:off x="4341485" y="5935960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" y="228600"/>
            <a:ext cx="507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Recording a Route – Statistics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49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6096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GPS Apps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502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Many  Free Apps for Planning and Tracking Hikes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View Ranger, Gaia, </a:t>
            </a:r>
            <a:r>
              <a:rPr lang="en-US" dirty="0" err="1" smtClean="0">
                <a:solidFill>
                  <a:schemeClr val="bg1"/>
                </a:solidFill>
              </a:rPr>
              <a:t>AllTrails</a:t>
            </a:r>
            <a:r>
              <a:rPr lang="en-US" dirty="0" smtClean="0">
                <a:solidFill>
                  <a:schemeClr val="bg1"/>
                </a:solidFill>
              </a:rPr>
              <a:t>,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Hike with a selection of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See trails, roads, mountains, lakes, satellite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Save tracks for later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See statistics such as miles, elevation,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Capture photos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Plan routes and analyze difficulty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Other Features!!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111" y="933450"/>
            <a:ext cx="2659289" cy="54483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437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752600"/>
            <a:ext cx="2743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‘Route Information’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Assign a name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Add further description as desired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752600"/>
            <a:ext cx="6095689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28600"/>
            <a:ext cx="7964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Recording a Route – Naming and Documenting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538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776055"/>
            <a:ext cx="3886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the three  dots on the top right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‘Sync Content to pull the  route down to your phone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All objects will be synchronized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048000" cy="6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4876800" y="34290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1" idx="5"/>
          </p:cNvCxnSpPr>
          <p:nvPr/>
        </p:nvCxnSpPr>
        <p:spPr>
          <a:xfrm>
            <a:off x="5332085" y="3884285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391400" y="762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3" idx="5"/>
          </p:cNvCxnSpPr>
          <p:nvPr/>
        </p:nvCxnSpPr>
        <p:spPr>
          <a:xfrm>
            <a:off x="7846685" y="531485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228600"/>
            <a:ext cx="4219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Synchronizing the Route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66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51560"/>
            <a:ext cx="23431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066800"/>
            <a:ext cx="2371725" cy="4819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124200" y="2127875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5"/>
          </p:cNvCxnSpPr>
          <p:nvPr/>
        </p:nvCxnSpPr>
        <p:spPr>
          <a:xfrm>
            <a:off x="3579485" y="2583160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" y="1752600"/>
            <a:ext cx="274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the plus button’ 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‘Start Route’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the route that you want to follow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Display will switch to the map and show the route, and will start tracking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44958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5"/>
          </p:cNvCxnSpPr>
          <p:nvPr/>
        </p:nvCxnSpPr>
        <p:spPr>
          <a:xfrm>
            <a:off x="5103485" y="4951085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228600"/>
            <a:ext cx="3247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Following a Route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28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4934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Following a Route - Statistics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3124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Now you are tracking vs the Route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Route in blue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Track in green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Can check statistics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Display shows distance to next way point or to end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 chart is also available to show upcoming altitude for the next mile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Regular statistics capabilities are available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Finish track normally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80136"/>
            <a:ext cx="23336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99186"/>
            <a:ext cx="236220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271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28600"/>
            <a:ext cx="4832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Creating Routes from Tracks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4891088" cy="262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86199"/>
            <a:ext cx="4921568" cy="262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1066800"/>
            <a:ext cx="312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On the web, click Routes and Tracks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‘My Tracks’ or ‘My Routes’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on the hyperlink to open the Track or Route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Menu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‘Export to GPX’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505200" y="2813675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10" idx="5"/>
          </p:cNvCxnSpPr>
          <p:nvPr/>
        </p:nvCxnSpPr>
        <p:spPr>
          <a:xfrm>
            <a:off x="3960485" y="3268960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553200" y="4109075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5"/>
          </p:cNvCxnSpPr>
          <p:nvPr/>
        </p:nvCxnSpPr>
        <p:spPr>
          <a:xfrm>
            <a:off x="7008485" y="4564360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629400" y="47244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5"/>
          </p:cNvCxnSpPr>
          <p:nvPr/>
        </p:nvCxnSpPr>
        <p:spPr>
          <a:xfrm>
            <a:off x="7084685" y="5179685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1864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3941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Exchanging GPX Tracks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990600"/>
            <a:ext cx="440055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GPX File is simply a listing of coordinates, time, and altitude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find and eMail GPX tracks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Import either route or track GPX files into ViewRanger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then edit the route as desired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This is also the way to </a:t>
            </a:r>
            <a:r>
              <a:rPr lang="en-US" dirty="0" smtClean="0">
                <a:solidFill>
                  <a:schemeClr val="bg1"/>
                </a:solidFill>
              </a:rPr>
              <a:t>Copy Routes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Synchronize to get the route to your phone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48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228600"/>
            <a:ext cx="8782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Get </a:t>
            </a:r>
            <a:r>
              <a:rPr lang="en-US" sz="3200" dirty="0" smtClean="0">
                <a:solidFill>
                  <a:schemeClr val="bg1"/>
                </a:solidFill>
              </a:rPr>
              <a:t>GPX </a:t>
            </a:r>
            <a:r>
              <a:rPr lang="en-US" sz="3200" dirty="0" smtClean="0">
                <a:solidFill>
                  <a:schemeClr val="bg1"/>
                </a:solidFill>
              </a:rPr>
              <a:t>Tracks from the Princeton Hikes! Web Page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2954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 work in process.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 will be adding more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83210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8077200" y="3815699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3"/>
          </p:cNvCxnSpPr>
          <p:nvPr/>
        </p:nvCxnSpPr>
        <p:spPr>
          <a:xfrm flipH="1">
            <a:off x="7844565" y="4270984"/>
            <a:ext cx="310750" cy="301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0365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7357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Buddy Beacon – Keeping Track of Co-Hikers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19200"/>
            <a:ext cx="23336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7162800" y="3643312"/>
            <a:ext cx="152400" cy="166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2567" y="1187499"/>
            <a:ext cx="3505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Buddy Beacon provides a way to keep track of a co-hiker that might be going faster or slower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Requires a little bit of setup on both View Rangers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Shows as a dot on the map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471635" y="2887011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8" name="Straight Arrow Connector 7"/>
          <p:cNvCxnSpPr>
            <a:stCxn id="7" idx="3"/>
            <a:endCxn id="5" idx="0"/>
          </p:cNvCxnSpPr>
          <p:nvPr/>
        </p:nvCxnSpPr>
        <p:spPr>
          <a:xfrm flipH="1">
            <a:off x="7239000" y="3342296"/>
            <a:ext cx="310750" cy="301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34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1510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Settings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18" y="817185"/>
            <a:ext cx="2487819" cy="5126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274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Settings provide a way to customize how ViewRanger works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Examples: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Display Settings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Customize colors used to draw lines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Set notifications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Set timings for tracks and GPS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Configure the information panels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Set buddy beacon frequency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But….use these sparingly at first!!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742327" y="42672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H="1">
            <a:off x="4570877" y="4722485"/>
            <a:ext cx="249565" cy="301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801945"/>
            <a:ext cx="2698992" cy="51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379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08" y="801945"/>
            <a:ext cx="2698992" cy="51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3015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Settings - Display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55" y="813375"/>
            <a:ext cx="2925569" cy="51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Display Settings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 like to have my map ALWAYS point north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Night vision is useful when hiking at night (dark background)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38650" y="8382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H="1">
            <a:off x="4267200" y="1293485"/>
            <a:ext cx="249565" cy="301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363782" y="16002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7192332" y="2055485"/>
            <a:ext cx="249565" cy="301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391400" y="3663299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7010400" y="3929999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7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3" y="857250"/>
            <a:ext cx="7534275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8672" y="228600"/>
            <a:ext cx="7316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View Ranger is my choice!   Others work similarly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66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978" y="1182945"/>
            <a:ext cx="2737837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408" y="1182945"/>
            <a:ext cx="2698992" cy="514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3201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Settings - Drawing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Drawing Settings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Set colors for routes and tracks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Change the types of lines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Etc.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438650" y="1682099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H="1">
            <a:off x="4267200" y="2137384"/>
            <a:ext cx="249565" cy="301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010400" y="12192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flipH="1">
            <a:off x="6838950" y="1674485"/>
            <a:ext cx="249565" cy="3010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543800" y="25146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7162800" y="2781300"/>
            <a:ext cx="381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8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345" y="872493"/>
            <a:ext cx="2687909" cy="489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32" y="891543"/>
            <a:ext cx="2625066" cy="528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28600"/>
            <a:ext cx="4243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Settings – Track and GPS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295400"/>
            <a:ext cx="2743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GPS and Track Settings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Control how the GPS works, how frequently it polls, etc.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Track allows you to control how tracks terminate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I’ve never changed these but they could be useful!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bottom of the Track panel allows you to choose statistics for the display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1685927" cy="22905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492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2451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Closing Notes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295400"/>
            <a:ext cx="487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Try it out…go for a hike!! Check it frequently while you hike, and kick the tires!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To minimize battery use, you can turn on airplane mode. Useful for long hikes!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Some settings, like GPS and Track, will also effect battery </a:t>
            </a:r>
            <a:r>
              <a:rPr lang="en-US" dirty="0" smtClean="0">
                <a:solidFill>
                  <a:schemeClr val="bg1"/>
                </a:solidFill>
              </a:rPr>
              <a:t>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Take advantage of the GPS tracks on the </a:t>
            </a:r>
            <a:r>
              <a:rPr lang="en-US" smtClean="0">
                <a:solidFill>
                  <a:schemeClr val="bg1"/>
                </a:solidFill>
              </a:rPr>
              <a:t>Princeton Hikes page….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Also try out myviewranger.com. We will be using that more in the second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78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55610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Part 1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Taking a walk and tracking with View Ranger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2667000"/>
            <a:ext cx="479496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A Few Definitions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GPS: Global Positioning Satellite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Track:  A recording of the GPS Points  in a walk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Route: A PLAN for a hike, prepared ahead of time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5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38661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Installing View Ranger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447800"/>
            <a:ext cx="533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Getting  Started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Install View Ranger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Free </a:t>
            </a:r>
            <a:r>
              <a:rPr lang="en-US" dirty="0">
                <a:solidFill>
                  <a:schemeClr val="bg1"/>
                </a:solidFill>
              </a:rPr>
              <a:t>for </a:t>
            </a:r>
            <a:r>
              <a:rPr lang="en-US" dirty="0" smtClean="0">
                <a:solidFill>
                  <a:schemeClr val="bg1"/>
                </a:solidFill>
              </a:rPr>
              <a:t>basic;     </a:t>
            </a:r>
            <a:r>
              <a:rPr lang="en-US" dirty="0">
                <a:solidFill>
                  <a:schemeClr val="bg1"/>
                </a:solidFill>
              </a:rPr>
              <a:t>$5/Year for </a:t>
            </a:r>
            <a:r>
              <a:rPr lang="en-US" dirty="0" smtClean="0">
                <a:solidFill>
                  <a:schemeClr val="bg1"/>
                </a:solidFill>
              </a:rPr>
              <a:t>Premium;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$</a:t>
            </a:r>
            <a:r>
              <a:rPr lang="en-US" dirty="0">
                <a:solidFill>
                  <a:schemeClr val="bg1"/>
                </a:solidFill>
              </a:rPr>
              <a:t>20/Year for Premium with added </a:t>
            </a:r>
            <a:r>
              <a:rPr lang="en-US" dirty="0" smtClean="0">
                <a:solidFill>
                  <a:schemeClr val="bg1"/>
                </a:solidFill>
              </a:rPr>
              <a:t>maps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Create ID and Password. This will also be used by the ViewRanger Web Site.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Follow the prompts to complete the install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96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6096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View Ranger Panel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00200"/>
            <a:ext cx="502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Center the view around current location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Start a new Track, Route, or Capture a Point of Interest (POI)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Layers: Choose Maps or save maps for offline use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Get a list of all routes or tracks to select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More: Settings, Synchronize, </a:t>
            </a:r>
            <a:r>
              <a:rPr lang="en-US" dirty="0" err="1" smtClean="0">
                <a:solidFill>
                  <a:schemeClr val="bg1"/>
                </a:solidFill>
              </a:rPr>
              <a:t>etc</a:t>
            </a: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Sky View – See what is on the horizon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04800"/>
            <a:ext cx="300037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968490" y="5140169"/>
            <a:ext cx="433387" cy="4162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123396" y="5140169"/>
            <a:ext cx="433387" cy="4162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906703" y="1634013"/>
            <a:ext cx="433387" cy="4162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150417" y="857250"/>
            <a:ext cx="433387" cy="4162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081486" y="441008"/>
            <a:ext cx="433387" cy="4162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866923" y="5140169"/>
            <a:ext cx="433387" cy="41624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1084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306" y="464481"/>
            <a:ext cx="3047999" cy="6245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72537"/>
            <a:ext cx="2324100" cy="48291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243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Starting out…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43085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View Ranger App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Screen Opens to show the default Map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Layers Icon and choose Map – Open Cycle Map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Center icon to center the map around YOU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Note: Expand of Compress Map by using +/- buttons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020404" y="2993717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313305" y="1752600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324600" y="5370195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5" idx="5"/>
          </p:cNvCxnSpPr>
          <p:nvPr/>
        </p:nvCxnSpPr>
        <p:spPr>
          <a:xfrm>
            <a:off x="4475689" y="3449002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58000" y="5715000"/>
            <a:ext cx="230515" cy="1809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6"/>
          </p:cNvCxnSpPr>
          <p:nvPr/>
        </p:nvCxnSpPr>
        <p:spPr>
          <a:xfrm>
            <a:off x="7846705" y="2019300"/>
            <a:ext cx="45909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86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7" y="1338339"/>
            <a:ext cx="2371725" cy="48196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38339"/>
            <a:ext cx="2256863" cy="46043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1467683"/>
            <a:ext cx="2667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Click the large green + button to start a track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“Record a Track”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Activity Type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View Ranger will then start tracking your GPS points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Use defaults on GPS Settings to start…but these can  be varied.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56842" y="4824566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5" idx="5"/>
          </p:cNvCxnSpPr>
          <p:nvPr/>
        </p:nvCxnSpPr>
        <p:spPr>
          <a:xfrm>
            <a:off x="5712127" y="5279851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770942" y="1905022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7" idx="5"/>
          </p:cNvCxnSpPr>
          <p:nvPr/>
        </p:nvCxnSpPr>
        <p:spPr>
          <a:xfrm>
            <a:off x="4226227" y="2360307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00800" y="1598317"/>
            <a:ext cx="533400" cy="5334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9" idx="5"/>
          </p:cNvCxnSpPr>
          <p:nvPr/>
        </p:nvCxnSpPr>
        <p:spPr>
          <a:xfrm>
            <a:off x="6856085" y="2053602"/>
            <a:ext cx="230515" cy="236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" y="228600"/>
            <a:ext cx="243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Starting out…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1722</Words>
  <Application>Microsoft Office PowerPoint</Application>
  <PresentationFormat>On-screen Show (4:3)</PresentationFormat>
  <Paragraphs>413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Gardner</dc:creator>
  <cp:lastModifiedBy>Gardner</cp:lastModifiedBy>
  <cp:revision>40</cp:revision>
  <dcterms:created xsi:type="dcterms:W3CDTF">2020-04-16T11:17:34Z</dcterms:created>
  <dcterms:modified xsi:type="dcterms:W3CDTF">2020-04-25T21:50:05Z</dcterms:modified>
</cp:coreProperties>
</file>