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sldIdLst>
    <p:sldId id="256" r:id="rId2"/>
    <p:sldId id="265" r:id="rId3"/>
    <p:sldId id="270" r:id="rId4"/>
    <p:sldId id="271" r:id="rId5"/>
    <p:sldId id="272" r:id="rId6"/>
    <p:sldId id="275" r:id="rId7"/>
    <p:sldId id="276" r:id="rId8"/>
    <p:sldId id="278" r:id="rId9"/>
    <p:sldId id="279" r:id="rId1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732577-8271-44B7-B2DD-50F3D9D2D709}" v="210" dt="2021-05-10T14:31:07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B. Catlow" userId="e969f216-69c0-4d1c-afe7-3b9edc370341" providerId="ADAL" clId="{24732577-8271-44B7-B2DD-50F3D9D2D709}"/>
    <pc:docChg chg="undo custSel addSld delSld modSld sldOrd modMainMaster">
      <pc:chgData name="Ian B. Catlow" userId="e969f216-69c0-4d1c-afe7-3b9edc370341" providerId="ADAL" clId="{24732577-8271-44B7-B2DD-50F3D9D2D709}" dt="2021-05-10T14:29:46.520" v="1380" actId="1076"/>
      <pc:docMkLst>
        <pc:docMk/>
      </pc:docMkLst>
      <pc:sldChg chg="addSp modSp mod setBg">
        <pc:chgData name="Ian B. Catlow" userId="e969f216-69c0-4d1c-afe7-3b9edc370341" providerId="ADAL" clId="{24732577-8271-44B7-B2DD-50F3D9D2D709}" dt="2021-05-10T11:26:24.462" v="1328" actId="1076"/>
        <pc:sldMkLst>
          <pc:docMk/>
          <pc:sldMk cId="1577612247" sldId="256"/>
        </pc:sldMkLst>
        <pc:spChg chg="mod">
          <ac:chgData name="Ian B. Catlow" userId="e969f216-69c0-4d1c-afe7-3b9edc370341" providerId="ADAL" clId="{24732577-8271-44B7-B2DD-50F3D9D2D709}" dt="2021-05-09T21:59:36.293" v="54" actId="20577"/>
          <ac:spMkLst>
            <pc:docMk/>
            <pc:sldMk cId="1577612247" sldId="256"/>
            <ac:spMk id="2" creationId="{38BEEC68-D8EB-42B4-8D8E-309CEFFDE960}"/>
          </ac:spMkLst>
        </pc:spChg>
        <pc:spChg chg="mod">
          <ac:chgData name="Ian B. Catlow" userId="e969f216-69c0-4d1c-afe7-3b9edc370341" providerId="ADAL" clId="{24732577-8271-44B7-B2DD-50F3D9D2D709}" dt="2021-05-09T22:01:51.002" v="62" actId="14100"/>
          <ac:spMkLst>
            <pc:docMk/>
            <pc:sldMk cId="1577612247" sldId="256"/>
            <ac:spMk id="3" creationId="{A21F7437-149F-4EDA-A351-AA69D25AA3E2}"/>
          </ac:spMkLst>
        </pc:spChg>
        <pc:picChg chg="add mod">
          <ac:chgData name="Ian B. Catlow" userId="e969f216-69c0-4d1c-afe7-3b9edc370341" providerId="ADAL" clId="{24732577-8271-44B7-B2DD-50F3D9D2D709}" dt="2021-05-10T11:26:21.445" v="1327" actId="1076"/>
          <ac:picMkLst>
            <pc:docMk/>
            <pc:sldMk cId="1577612247" sldId="256"/>
            <ac:picMk id="4" creationId="{9775335A-F72C-41D6-9C43-CAF9B9DD2E2F}"/>
          </ac:picMkLst>
        </pc:picChg>
        <pc:picChg chg="add mod">
          <ac:chgData name="Ian B. Catlow" userId="e969f216-69c0-4d1c-afe7-3b9edc370341" providerId="ADAL" clId="{24732577-8271-44B7-B2DD-50F3D9D2D709}" dt="2021-05-10T11:26:24.462" v="1328" actId="1076"/>
          <ac:picMkLst>
            <pc:docMk/>
            <pc:sldMk cId="1577612247" sldId="256"/>
            <ac:picMk id="5" creationId="{A1F27C80-142F-4F54-B3C7-4AB80FE6A2A5}"/>
          </ac:picMkLst>
        </pc:picChg>
        <pc:picChg chg="mod">
          <ac:chgData name="Ian B. Catlow" userId="e969f216-69c0-4d1c-afe7-3b9edc370341" providerId="ADAL" clId="{24732577-8271-44B7-B2DD-50F3D9D2D709}" dt="2021-05-10T11:24:10.454" v="1316" actId="1076"/>
          <ac:picMkLst>
            <pc:docMk/>
            <pc:sldMk cId="1577612247" sldId="256"/>
            <ac:picMk id="7" creationId="{2B323B17-7452-40B5-9599-EADC4086C7E0}"/>
          </ac:picMkLst>
        </pc:picChg>
      </pc:sldChg>
      <pc:sldChg chg="addSp modSp mod ord modAnim">
        <pc:chgData name="Ian B. Catlow" userId="e969f216-69c0-4d1c-afe7-3b9edc370341" providerId="ADAL" clId="{24732577-8271-44B7-B2DD-50F3D9D2D709}" dt="2021-05-10T14:19:28.112" v="1329" actId="20577"/>
        <pc:sldMkLst>
          <pc:docMk/>
          <pc:sldMk cId="1177607206" sldId="265"/>
        </pc:sldMkLst>
        <pc:spChg chg="mod">
          <ac:chgData name="Ian B. Catlow" userId="e969f216-69c0-4d1c-afe7-3b9edc370341" providerId="ADAL" clId="{24732577-8271-44B7-B2DD-50F3D9D2D709}" dt="2021-05-07T21:23:17.418" v="0" actId="207"/>
          <ac:spMkLst>
            <pc:docMk/>
            <pc:sldMk cId="1177607206" sldId="265"/>
            <ac:spMk id="4" creationId="{9B03895D-1533-41DA-97A6-D76E6EC2D2AF}"/>
          </ac:spMkLst>
        </pc:spChg>
        <pc:spChg chg="mod">
          <ac:chgData name="Ian B. Catlow" userId="e969f216-69c0-4d1c-afe7-3b9edc370341" providerId="ADAL" clId="{24732577-8271-44B7-B2DD-50F3D9D2D709}" dt="2021-05-10T14:19:28.112" v="1329" actId="20577"/>
          <ac:spMkLst>
            <pc:docMk/>
            <pc:sldMk cId="1177607206" sldId="265"/>
            <ac:spMk id="5" creationId="{50B79603-561D-4646-A5C8-CD347951FCD4}"/>
          </ac:spMkLst>
        </pc:spChg>
        <pc:grpChg chg="mod">
          <ac:chgData name="Ian B. Catlow" userId="e969f216-69c0-4d1c-afe7-3b9edc370341" providerId="ADAL" clId="{24732577-8271-44B7-B2DD-50F3D9D2D709}" dt="2021-05-10T01:03:50.148" v="1315" actId="1076"/>
          <ac:grpSpMkLst>
            <pc:docMk/>
            <pc:sldMk cId="1177607206" sldId="265"/>
            <ac:grpSpMk id="14" creationId="{C7BE5DAA-0BB3-4173-B475-FD89D168890B}"/>
          </ac:grpSpMkLst>
        </pc:grpChg>
        <pc:picChg chg="add mod">
          <ac:chgData name="Ian B. Catlow" userId="e969f216-69c0-4d1c-afe7-3b9edc370341" providerId="ADAL" clId="{24732577-8271-44B7-B2DD-50F3D9D2D709}" dt="2021-05-10T01:03:42.690" v="1313" actId="1076"/>
          <ac:picMkLst>
            <pc:docMk/>
            <pc:sldMk cId="1177607206" sldId="265"/>
            <ac:picMk id="2" creationId="{249DBC42-B7FB-4BD9-BCFC-9160A104F4D8}"/>
          </ac:picMkLst>
        </pc:picChg>
        <pc:picChg chg="add mod">
          <ac:chgData name="Ian B. Catlow" userId="e969f216-69c0-4d1c-afe7-3b9edc370341" providerId="ADAL" clId="{24732577-8271-44B7-B2DD-50F3D9D2D709}" dt="2021-05-10T01:03:23.736" v="1311" actId="692"/>
          <ac:picMkLst>
            <pc:docMk/>
            <pc:sldMk cId="1177607206" sldId="265"/>
            <ac:picMk id="3" creationId="{0562A7DB-FE65-4A13-925C-5D4FEC3EE616}"/>
          </ac:picMkLst>
        </pc:picChg>
        <pc:picChg chg="mod">
          <ac:chgData name="Ian B. Catlow" userId="e969f216-69c0-4d1c-afe7-3b9edc370341" providerId="ADAL" clId="{24732577-8271-44B7-B2DD-50F3D9D2D709}" dt="2021-05-10T01:02:49.337" v="1305" actId="1076"/>
          <ac:picMkLst>
            <pc:docMk/>
            <pc:sldMk cId="1177607206" sldId="265"/>
            <ac:picMk id="8" creationId="{316A264F-B8E6-4888-95F0-01681F2A98BF}"/>
          </ac:picMkLst>
        </pc:picChg>
        <pc:picChg chg="mod">
          <ac:chgData name="Ian B. Catlow" userId="e969f216-69c0-4d1c-afe7-3b9edc370341" providerId="ADAL" clId="{24732577-8271-44B7-B2DD-50F3D9D2D709}" dt="2021-05-10T01:03:11.740" v="1309" actId="1076"/>
          <ac:picMkLst>
            <pc:docMk/>
            <pc:sldMk cId="1177607206" sldId="265"/>
            <ac:picMk id="10" creationId="{F18C575B-FAA0-4BDE-8558-6987C00DBFCB}"/>
          </ac:picMkLst>
        </pc:picChg>
        <pc:picChg chg="mod">
          <ac:chgData name="Ian B. Catlow" userId="e969f216-69c0-4d1c-afe7-3b9edc370341" providerId="ADAL" clId="{24732577-8271-44B7-B2DD-50F3D9D2D709}" dt="2021-05-10T01:03:44.890" v="1314" actId="1076"/>
          <ac:picMkLst>
            <pc:docMk/>
            <pc:sldMk cId="1177607206" sldId="265"/>
            <ac:picMk id="1026" creationId="{CEDB88EC-BC4F-44B2-921D-ED414E80DAF7}"/>
          </ac:picMkLst>
        </pc:picChg>
      </pc:sldChg>
      <pc:sldChg chg="addSp modSp mod">
        <pc:chgData name="Ian B. Catlow" userId="e969f216-69c0-4d1c-afe7-3b9edc370341" providerId="ADAL" clId="{24732577-8271-44B7-B2DD-50F3D9D2D709}" dt="2021-05-09T23:39:22.384" v="430" actId="14100"/>
        <pc:sldMkLst>
          <pc:docMk/>
          <pc:sldMk cId="2999313963" sldId="270"/>
        </pc:sldMkLst>
        <pc:spChg chg="mod">
          <ac:chgData name="Ian B. Catlow" userId="e969f216-69c0-4d1c-afe7-3b9edc370341" providerId="ADAL" clId="{24732577-8271-44B7-B2DD-50F3D9D2D709}" dt="2021-05-09T23:39:07.643" v="427" actId="14100"/>
          <ac:spMkLst>
            <pc:docMk/>
            <pc:sldMk cId="2999313963" sldId="270"/>
            <ac:spMk id="2" creationId="{00000000-0000-0000-0000-000000000000}"/>
          </ac:spMkLst>
        </pc:spChg>
        <pc:spChg chg="mod">
          <ac:chgData name="Ian B. Catlow" userId="e969f216-69c0-4d1c-afe7-3b9edc370341" providerId="ADAL" clId="{24732577-8271-44B7-B2DD-50F3D9D2D709}" dt="2021-05-09T23:39:11.965" v="428" actId="1076"/>
          <ac:spMkLst>
            <pc:docMk/>
            <pc:sldMk cId="2999313963" sldId="270"/>
            <ac:spMk id="5" creationId="{00000000-0000-0000-0000-000000000000}"/>
          </ac:spMkLst>
        </pc:spChg>
        <pc:picChg chg="add mod">
          <ac:chgData name="Ian B. Catlow" userId="e969f216-69c0-4d1c-afe7-3b9edc370341" providerId="ADAL" clId="{24732577-8271-44B7-B2DD-50F3D9D2D709}" dt="2021-05-09T23:39:22.384" v="430" actId="14100"/>
          <ac:picMkLst>
            <pc:docMk/>
            <pc:sldMk cId="2999313963" sldId="270"/>
            <ac:picMk id="3" creationId="{F11A8911-4849-4246-98A1-CF39C28C06B0}"/>
          </ac:picMkLst>
        </pc:picChg>
        <pc:picChg chg="mod">
          <ac:chgData name="Ian B. Catlow" userId="e969f216-69c0-4d1c-afe7-3b9edc370341" providerId="ADAL" clId="{24732577-8271-44B7-B2DD-50F3D9D2D709}" dt="2021-05-09T23:39:16.817" v="429" actId="1076"/>
          <ac:picMkLst>
            <pc:docMk/>
            <pc:sldMk cId="2999313963" sldId="270"/>
            <ac:picMk id="1026" creationId="{00000000-0000-0000-0000-000000000000}"/>
          </ac:picMkLst>
        </pc:picChg>
      </pc:sldChg>
      <pc:sldChg chg="addSp modSp mod">
        <pc:chgData name="Ian B. Catlow" userId="e969f216-69c0-4d1c-afe7-3b9edc370341" providerId="ADAL" clId="{24732577-8271-44B7-B2DD-50F3D9D2D709}" dt="2021-05-09T23:34:43.667" v="368" actId="1076"/>
        <pc:sldMkLst>
          <pc:docMk/>
          <pc:sldMk cId="3404028699" sldId="271"/>
        </pc:sldMkLst>
        <pc:picChg chg="add mod modCrop">
          <ac:chgData name="Ian B. Catlow" userId="e969f216-69c0-4d1c-afe7-3b9edc370341" providerId="ADAL" clId="{24732577-8271-44B7-B2DD-50F3D9D2D709}" dt="2021-05-09T23:34:43.667" v="368" actId="1076"/>
          <ac:picMkLst>
            <pc:docMk/>
            <pc:sldMk cId="3404028699" sldId="271"/>
            <ac:picMk id="4" creationId="{402DC4F9-64C0-4C07-8E3C-AAB17E827BF5}"/>
          </ac:picMkLst>
        </pc:picChg>
        <pc:picChg chg="mod">
          <ac:chgData name="Ian B. Catlow" userId="e969f216-69c0-4d1c-afe7-3b9edc370341" providerId="ADAL" clId="{24732577-8271-44B7-B2DD-50F3D9D2D709}" dt="2021-05-09T23:33:57.410" v="361" actId="166"/>
          <ac:picMkLst>
            <pc:docMk/>
            <pc:sldMk cId="3404028699" sldId="271"/>
            <ac:picMk id="6" creationId="{00000000-0000-0000-0000-000000000000}"/>
          </ac:picMkLst>
        </pc:picChg>
      </pc:sldChg>
      <pc:sldChg chg="addSp modSp mod">
        <pc:chgData name="Ian B. Catlow" userId="e969f216-69c0-4d1c-afe7-3b9edc370341" providerId="ADAL" clId="{24732577-8271-44B7-B2DD-50F3D9D2D709}" dt="2021-05-09T23:44:47.322" v="472" actId="20577"/>
        <pc:sldMkLst>
          <pc:docMk/>
          <pc:sldMk cId="850472674" sldId="272"/>
        </pc:sldMkLst>
        <pc:spChg chg="mod">
          <ac:chgData name="Ian B. Catlow" userId="e969f216-69c0-4d1c-afe7-3b9edc370341" providerId="ADAL" clId="{24732577-8271-44B7-B2DD-50F3D9D2D709}" dt="2021-05-09T23:44:47.322" v="472" actId="20577"/>
          <ac:spMkLst>
            <pc:docMk/>
            <pc:sldMk cId="850472674" sldId="272"/>
            <ac:spMk id="3" creationId="{00000000-0000-0000-0000-000000000000}"/>
          </ac:spMkLst>
        </pc:spChg>
        <pc:spChg chg="mod">
          <ac:chgData name="Ian B. Catlow" userId="e969f216-69c0-4d1c-afe7-3b9edc370341" providerId="ADAL" clId="{24732577-8271-44B7-B2DD-50F3D9D2D709}" dt="2021-05-09T23:44:11.767" v="447" actId="1076"/>
          <ac:spMkLst>
            <pc:docMk/>
            <pc:sldMk cId="850472674" sldId="272"/>
            <ac:spMk id="5" creationId="{00000000-0000-0000-0000-000000000000}"/>
          </ac:spMkLst>
        </pc:spChg>
        <pc:picChg chg="add mod modCrop">
          <ac:chgData name="Ian B. Catlow" userId="e969f216-69c0-4d1c-afe7-3b9edc370341" providerId="ADAL" clId="{24732577-8271-44B7-B2DD-50F3D9D2D709}" dt="2021-05-09T23:43:41.795" v="442" actId="1076"/>
          <ac:picMkLst>
            <pc:docMk/>
            <pc:sldMk cId="850472674" sldId="272"/>
            <ac:picMk id="4" creationId="{3EDD3A8A-C0B2-4262-A388-2F993FF72362}"/>
          </ac:picMkLst>
        </pc:picChg>
        <pc:picChg chg="mod">
          <ac:chgData name="Ian B. Catlow" userId="e969f216-69c0-4d1c-afe7-3b9edc370341" providerId="ADAL" clId="{24732577-8271-44B7-B2DD-50F3D9D2D709}" dt="2021-05-09T23:44:00.131" v="445" actId="1076"/>
          <ac:picMkLst>
            <pc:docMk/>
            <pc:sldMk cId="850472674" sldId="272"/>
            <ac:picMk id="2050" creationId="{00000000-0000-0000-0000-000000000000}"/>
          </ac:picMkLst>
        </pc:picChg>
      </pc:sldChg>
      <pc:sldChg chg="modSp del mod">
        <pc:chgData name="Ian B. Catlow" userId="e969f216-69c0-4d1c-afe7-3b9edc370341" providerId="ADAL" clId="{24732577-8271-44B7-B2DD-50F3D9D2D709}" dt="2021-05-10T00:09:54.729" v="991" actId="47"/>
        <pc:sldMkLst>
          <pc:docMk/>
          <pc:sldMk cId="143609185" sldId="274"/>
        </pc:sldMkLst>
        <pc:spChg chg="mod">
          <ac:chgData name="Ian B. Catlow" userId="e969f216-69c0-4d1c-afe7-3b9edc370341" providerId="ADAL" clId="{24732577-8271-44B7-B2DD-50F3D9D2D709}" dt="2021-05-09T23:36:13.873" v="389" actId="20577"/>
          <ac:spMkLst>
            <pc:docMk/>
            <pc:sldMk cId="143609185" sldId="274"/>
            <ac:spMk id="3" creationId="{00000000-0000-0000-0000-000000000000}"/>
          </ac:spMkLst>
        </pc:spChg>
      </pc:sldChg>
      <pc:sldChg chg="del">
        <pc:chgData name="Ian B. Catlow" userId="e969f216-69c0-4d1c-afe7-3b9edc370341" providerId="ADAL" clId="{24732577-8271-44B7-B2DD-50F3D9D2D709}" dt="2021-05-09T22:17:04.992" v="89" actId="47"/>
        <pc:sldMkLst>
          <pc:docMk/>
          <pc:sldMk cId="21070002" sldId="275"/>
        </pc:sldMkLst>
      </pc:sldChg>
      <pc:sldChg chg="addSp delSp modSp new mod modAnim">
        <pc:chgData name="Ian B. Catlow" userId="e969f216-69c0-4d1c-afe7-3b9edc370341" providerId="ADAL" clId="{24732577-8271-44B7-B2DD-50F3D9D2D709}" dt="2021-05-09T23:01:54.927" v="344" actId="1076"/>
        <pc:sldMkLst>
          <pc:docMk/>
          <pc:sldMk cId="3649175136" sldId="275"/>
        </pc:sldMkLst>
        <pc:spChg chg="mod">
          <ac:chgData name="Ian B. Catlow" userId="e969f216-69c0-4d1c-afe7-3b9edc370341" providerId="ADAL" clId="{24732577-8271-44B7-B2DD-50F3D9D2D709}" dt="2021-05-09T22:20:37.587" v="126" actId="108"/>
          <ac:spMkLst>
            <pc:docMk/>
            <pc:sldMk cId="3649175136" sldId="275"/>
            <ac:spMk id="2" creationId="{951B887F-7CD1-4861-B28E-74C2295403E6}"/>
          </ac:spMkLst>
        </pc:spChg>
        <pc:spChg chg="del">
          <ac:chgData name="Ian B. Catlow" userId="e969f216-69c0-4d1c-afe7-3b9edc370341" providerId="ADAL" clId="{24732577-8271-44B7-B2DD-50F3D9D2D709}" dt="2021-05-09T22:19:19.869" v="91"/>
          <ac:spMkLst>
            <pc:docMk/>
            <pc:sldMk cId="3649175136" sldId="275"/>
            <ac:spMk id="3" creationId="{FCD62E5C-2F3A-4B67-B8E9-0DF599503A8B}"/>
          </ac:spMkLst>
        </pc:spChg>
        <pc:spChg chg="add del mod">
          <ac:chgData name="Ian B. Catlow" userId="e969f216-69c0-4d1c-afe7-3b9edc370341" providerId="ADAL" clId="{24732577-8271-44B7-B2DD-50F3D9D2D709}" dt="2021-05-09T22:27:19.501" v="150" actId="478"/>
          <ac:spMkLst>
            <pc:docMk/>
            <pc:sldMk cId="3649175136" sldId="275"/>
            <ac:spMk id="4" creationId="{EE2A8C0F-5EED-42BD-9FD1-1499A2B7C1E5}"/>
          </ac:spMkLst>
        </pc:spChg>
        <pc:spChg chg="add mod topLvl">
          <ac:chgData name="Ian B. Catlow" userId="e969f216-69c0-4d1c-afe7-3b9edc370341" providerId="ADAL" clId="{24732577-8271-44B7-B2DD-50F3D9D2D709}" dt="2021-05-09T22:56:02.112" v="316" actId="164"/>
          <ac:spMkLst>
            <pc:docMk/>
            <pc:sldMk cId="3649175136" sldId="275"/>
            <ac:spMk id="8" creationId="{A5787119-AC6A-4998-938D-4F218C2E61F8}"/>
          </ac:spMkLst>
        </pc:spChg>
        <pc:spChg chg="add del mod topLvl">
          <ac:chgData name="Ian B. Catlow" userId="e969f216-69c0-4d1c-afe7-3b9edc370341" providerId="ADAL" clId="{24732577-8271-44B7-B2DD-50F3D9D2D709}" dt="2021-05-09T22:56:02.112" v="316" actId="164"/>
          <ac:spMkLst>
            <pc:docMk/>
            <pc:sldMk cId="3649175136" sldId="275"/>
            <ac:spMk id="9" creationId="{6453159F-8C97-421A-A97F-42C097E257BF}"/>
          </ac:spMkLst>
        </pc:spChg>
        <pc:spChg chg="add mod">
          <ac:chgData name="Ian B. Catlow" userId="e969f216-69c0-4d1c-afe7-3b9edc370341" providerId="ADAL" clId="{24732577-8271-44B7-B2DD-50F3D9D2D709}" dt="2021-05-09T23:01:54.927" v="344" actId="1076"/>
          <ac:spMkLst>
            <pc:docMk/>
            <pc:sldMk cId="3649175136" sldId="275"/>
            <ac:spMk id="12" creationId="{2065B65F-037D-4050-8A09-56C7FE605A34}"/>
          </ac:spMkLst>
        </pc:spChg>
        <pc:spChg chg="add mod">
          <ac:chgData name="Ian B. Catlow" userId="e969f216-69c0-4d1c-afe7-3b9edc370341" providerId="ADAL" clId="{24732577-8271-44B7-B2DD-50F3D9D2D709}" dt="2021-05-09T23:01:54.927" v="344" actId="1076"/>
          <ac:spMkLst>
            <pc:docMk/>
            <pc:sldMk cId="3649175136" sldId="275"/>
            <ac:spMk id="13" creationId="{2A4D8AA2-56EB-4B2F-97C7-24C9202AAE17}"/>
          </ac:spMkLst>
        </pc:spChg>
        <pc:spChg chg="add mod">
          <ac:chgData name="Ian B. Catlow" userId="e969f216-69c0-4d1c-afe7-3b9edc370341" providerId="ADAL" clId="{24732577-8271-44B7-B2DD-50F3D9D2D709}" dt="2021-05-09T22:40:04.998" v="266" actId="571"/>
          <ac:spMkLst>
            <pc:docMk/>
            <pc:sldMk cId="3649175136" sldId="275"/>
            <ac:spMk id="15" creationId="{A6E509A2-675B-4940-9178-9F509BD9A63B}"/>
          </ac:spMkLst>
        </pc:spChg>
        <pc:spChg chg="add mod">
          <ac:chgData name="Ian B. Catlow" userId="e969f216-69c0-4d1c-afe7-3b9edc370341" providerId="ADAL" clId="{24732577-8271-44B7-B2DD-50F3D9D2D709}" dt="2021-05-09T22:40:04.998" v="266" actId="571"/>
          <ac:spMkLst>
            <pc:docMk/>
            <pc:sldMk cId="3649175136" sldId="275"/>
            <ac:spMk id="16" creationId="{C645C5C5-02A2-4845-A822-D4C2EB0F420C}"/>
          </ac:spMkLst>
        </pc:spChg>
        <pc:spChg chg="add del mod">
          <ac:chgData name="Ian B. Catlow" userId="e969f216-69c0-4d1c-afe7-3b9edc370341" providerId="ADAL" clId="{24732577-8271-44B7-B2DD-50F3D9D2D709}" dt="2021-05-09T22:53:31.100" v="299" actId="478"/>
          <ac:spMkLst>
            <pc:docMk/>
            <pc:sldMk cId="3649175136" sldId="275"/>
            <ac:spMk id="19" creationId="{FBE5C0D1-33C2-45A9-B5CA-30C53012F222}"/>
          </ac:spMkLst>
        </pc:spChg>
        <pc:spChg chg="add del mod">
          <ac:chgData name="Ian B. Catlow" userId="e969f216-69c0-4d1c-afe7-3b9edc370341" providerId="ADAL" clId="{24732577-8271-44B7-B2DD-50F3D9D2D709}" dt="2021-05-09T22:52:19.310" v="287" actId="478"/>
          <ac:spMkLst>
            <pc:docMk/>
            <pc:sldMk cId="3649175136" sldId="275"/>
            <ac:spMk id="20" creationId="{8A111614-48DA-487D-A55A-DC9A6438419F}"/>
          </ac:spMkLst>
        </pc:spChg>
        <pc:spChg chg="add del mod">
          <ac:chgData name="Ian B. Catlow" userId="e969f216-69c0-4d1c-afe7-3b9edc370341" providerId="ADAL" clId="{24732577-8271-44B7-B2DD-50F3D9D2D709}" dt="2021-05-09T22:52:12.382" v="282" actId="478"/>
          <ac:spMkLst>
            <pc:docMk/>
            <pc:sldMk cId="3649175136" sldId="275"/>
            <ac:spMk id="21" creationId="{92EBB7F5-ABA6-4BBE-BD92-3606DED9BE50}"/>
          </ac:spMkLst>
        </pc:spChg>
        <pc:spChg chg="add del mod">
          <ac:chgData name="Ian B. Catlow" userId="e969f216-69c0-4d1c-afe7-3b9edc370341" providerId="ADAL" clId="{24732577-8271-44B7-B2DD-50F3D9D2D709}" dt="2021-05-09T22:53:32.470" v="300" actId="478"/>
          <ac:spMkLst>
            <pc:docMk/>
            <pc:sldMk cId="3649175136" sldId="275"/>
            <ac:spMk id="22" creationId="{F593D457-8275-4934-8C49-ED19CA5956B1}"/>
          </ac:spMkLst>
        </pc:spChg>
        <pc:spChg chg="add del mod">
          <ac:chgData name="Ian B. Catlow" userId="e969f216-69c0-4d1c-afe7-3b9edc370341" providerId="ADAL" clId="{24732577-8271-44B7-B2DD-50F3D9D2D709}" dt="2021-05-09T22:52:02.109" v="278" actId="478"/>
          <ac:spMkLst>
            <pc:docMk/>
            <pc:sldMk cId="3649175136" sldId="275"/>
            <ac:spMk id="25" creationId="{31B39501-99E5-4420-B842-E6AE56BAC2E4}"/>
          </ac:spMkLst>
        </pc:spChg>
        <pc:spChg chg="add mod">
          <ac:chgData name="Ian B. Catlow" userId="e969f216-69c0-4d1c-afe7-3b9edc370341" providerId="ADAL" clId="{24732577-8271-44B7-B2DD-50F3D9D2D709}" dt="2021-05-09T22:59:47.555" v="333" actId="1076"/>
          <ac:spMkLst>
            <pc:docMk/>
            <pc:sldMk cId="3649175136" sldId="275"/>
            <ac:spMk id="27" creationId="{FE19F5AC-EA66-48C3-8145-A399378AB7FA}"/>
          </ac:spMkLst>
        </pc:spChg>
        <pc:spChg chg="add del mod">
          <ac:chgData name="Ian B. Catlow" userId="e969f216-69c0-4d1c-afe7-3b9edc370341" providerId="ADAL" clId="{24732577-8271-44B7-B2DD-50F3D9D2D709}" dt="2021-05-09T22:52:08.910" v="280" actId="478"/>
          <ac:spMkLst>
            <pc:docMk/>
            <pc:sldMk cId="3649175136" sldId="275"/>
            <ac:spMk id="28" creationId="{A74AB592-8071-4F11-9EB6-6C5DA61EB526}"/>
          </ac:spMkLst>
        </pc:spChg>
        <pc:spChg chg="add mod">
          <ac:chgData name="Ian B. Catlow" userId="e969f216-69c0-4d1c-afe7-3b9edc370341" providerId="ADAL" clId="{24732577-8271-44B7-B2DD-50F3D9D2D709}" dt="2021-05-09T23:01:49.333" v="343" actId="1076"/>
          <ac:spMkLst>
            <pc:docMk/>
            <pc:sldMk cId="3649175136" sldId="275"/>
            <ac:spMk id="38" creationId="{C54345B1-1466-4D56-B364-FDDB2B9F346C}"/>
          </ac:spMkLst>
        </pc:spChg>
        <pc:spChg chg="add mod">
          <ac:chgData name="Ian B. Catlow" userId="e969f216-69c0-4d1c-afe7-3b9edc370341" providerId="ADAL" clId="{24732577-8271-44B7-B2DD-50F3D9D2D709}" dt="2021-05-09T23:01:49.333" v="343" actId="1076"/>
          <ac:spMkLst>
            <pc:docMk/>
            <pc:sldMk cId="3649175136" sldId="275"/>
            <ac:spMk id="39" creationId="{2CABF339-B566-4C29-991B-B422153C86F0}"/>
          </ac:spMkLst>
        </pc:spChg>
        <pc:spChg chg="add mod">
          <ac:chgData name="Ian B. Catlow" userId="e969f216-69c0-4d1c-afe7-3b9edc370341" providerId="ADAL" clId="{24732577-8271-44B7-B2DD-50F3D9D2D709}" dt="2021-05-09T23:00:05.689" v="334" actId="208"/>
          <ac:spMkLst>
            <pc:docMk/>
            <pc:sldMk cId="3649175136" sldId="275"/>
            <ac:spMk id="42" creationId="{9B0680A9-CC48-4D93-A23E-99F524BBDB17}"/>
          </ac:spMkLst>
        </pc:spChg>
        <pc:grpChg chg="add del mod">
          <ac:chgData name="Ian B. Catlow" userId="e969f216-69c0-4d1c-afe7-3b9edc370341" providerId="ADAL" clId="{24732577-8271-44B7-B2DD-50F3D9D2D709}" dt="2021-05-09T22:38:19.260" v="252" actId="165"/>
          <ac:grpSpMkLst>
            <pc:docMk/>
            <pc:sldMk cId="3649175136" sldId="275"/>
            <ac:grpSpMk id="10" creationId="{7F2F69EB-06A3-41A3-BE35-1866BC170C00}"/>
          </ac:grpSpMkLst>
        </pc:grpChg>
        <pc:grpChg chg="add mod">
          <ac:chgData name="Ian B. Catlow" userId="e969f216-69c0-4d1c-afe7-3b9edc370341" providerId="ADAL" clId="{24732577-8271-44B7-B2DD-50F3D9D2D709}" dt="2021-05-09T23:01:54.927" v="344" actId="1076"/>
          <ac:grpSpMkLst>
            <pc:docMk/>
            <pc:sldMk cId="3649175136" sldId="275"/>
            <ac:grpSpMk id="17" creationId="{ECD05AB8-E7A6-4731-A46A-84486F65022E}"/>
          </ac:grpSpMkLst>
        </pc:grpChg>
        <pc:grpChg chg="add mod">
          <ac:chgData name="Ian B. Catlow" userId="e969f216-69c0-4d1c-afe7-3b9edc370341" providerId="ADAL" clId="{24732577-8271-44B7-B2DD-50F3D9D2D709}" dt="2021-05-09T23:01:49.333" v="343" actId="1076"/>
          <ac:grpSpMkLst>
            <pc:docMk/>
            <pc:sldMk cId="3649175136" sldId="275"/>
            <ac:grpSpMk id="40" creationId="{23CDB839-5767-450C-922D-BE7D6A1E51FC}"/>
          </ac:grpSpMkLst>
        </pc:grpChg>
        <pc:grpChg chg="add mod">
          <ac:chgData name="Ian B. Catlow" userId="e969f216-69c0-4d1c-afe7-3b9edc370341" providerId="ADAL" clId="{24732577-8271-44B7-B2DD-50F3D9D2D709}" dt="2021-05-09T22:56:02.112" v="316" actId="164"/>
          <ac:grpSpMkLst>
            <pc:docMk/>
            <pc:sldMk cId="3649175136" sldId="275"/>
            <ac:grpSpMk id="41" creationId="{E30A6931-537C-40BC-AC84-D1E89FB7879A}"/>
          </ac:grpSpMkLst>
        </pc:grpChg>
        <pc:picChg chg="add mod">
          <ac:chgData name="Ian B. Catlow" userId="e969f216-69c0-4d1c-afe7-3b9edc370341" providerId="ADAL" clId="{24732577-8271-44B7-B2DD-50F3D9D2D709}" dt="2021-05-09T22:26:15.942" v="141" actId="1076"/>
          <ac:picMkLst>
            <pc:docMk/>
            <pc:sldMk cId="3649175136" sldId="275"/>
            <ac:picMk id="5" creationId="{885A7F9C-E61A-4C3D-B49D-0A336B4AA3E4}"/>
          </ac:picMkLst>
        </pc:picChg>
        <pc:picChg chg="add del mod">
          <ac:chgData name="Ian B. Catlow" userId="e969f216-69c0-4d1c-afe7-3b9edc370341" providerId="ADAL" clId="{24732577-8271-44B7-B2DD-50F3D9D2D709}" dt="2021-05-09T22:25:15.073" v="130"/>
          <ac:picMkLst>
            <pc:docMk/>
            <pc:sldMk cId="3649175136" sldId="275"/>
            <ac:picMk id="6" creationId="{F08DACE9-50D3-4809-8E83-44A7D439627E}"/>
          </ac:picMkLst>
        </pc:picChg>
        <pc:picChg chg="add mod topLvl">
          <ac:chgData name="Ian B. Catlow" userId="e969f216-69c0-4d1c-afe7-3b9edc370341" providerId="ADAL" clId="{24732577-8271-44B7-B2DD-50F3D9D2D709}" dt="2021-05-09T22:56:02.112" v="316" actId="164"/>
          <ac:picMkLst>
            <pc:docMk/>
            <pc:sldMk cId="3649175136" sldId="275"/>
            <ac:picMk id="7" creationId="{7DBA415B-8ACE-4784-A5C0-63856E321CF5}"/>
          </ac:picMkLst>
        </pc:picChg>
        <pc:picChg chg="add mod">
          <ac:chgData name="Ian B. Catlow" userId="e969f216-69c0-4d1c-afe7-3b9edc370341" providerId="ADAL" clId="{24732577-8271-44B7-B2DD-50F3D9D2D709}" dt="2021-05-09T23:01:54.927" v="344" actId="1076"/>
          <ac:picMkLst>
            <pc:docMk/>
            <pc:sldMk cId="3649175136" sldId="275"/>
            <ac:picMk id="11" creationId="{D84FCDF2-D005-4DBF-8381-1FC4FB63F018}"/>
          </ac:picMkLst>
        </pc:picChg>
        <pc:picChg chg="add mod">
          <ac:chgData name="Ian B. Catlow" userId="e969f216-69c0-4d1c-afe7-3b9edc370341" providerId="ADAL" clId="{24732577-8271-44B7-B2DD-50F3D9D2D709}" dt="2021-05-09T22:40:04.998" v="266" actId="571"/>
          <ac:picMkLst>
            <pc:docMk/>
            <pc:sldMk cId="3649175136" sldId="275"/>
            <ac:picMk id="14" creationId="{9BB6A0BE-19A4-42E6-97F0-838CB6CC32E8}"/>
          </ac:picMkLst>
        </pc:picChg>
        <pc:picChg chg="add mod">
          <ac:chgData name="Ian B. Catlow" userId="e969f216-69c0-4d1c-afe7-3b9edc370341" providerId="ADAL" clId="{24732577-8271-44B7-B2DD-50F3D9D2D709}" dt="2021-05-09T23:01:49.333" v="343" actId="1076"/>
          <ac:picMkLst>
            <pc:docMk/>
            <pc:sldMk cId="3649175136" sldId="275"/>
            <ac:picMk id="18" creationId="{1F47D5B5-8EB0-4A83-B2AC-88E2AE245F29}"/>
          </ac:picMkLst>
        </pc:picChg>
        <pc:cxnChg chg="add del mod">
          <ac:chgData name="Ian B. Catlow" userId="e969f216-69c0-4d1c-afe7-3b9edc370341" providerId="ADAL" clId="{24732577-8271-44B7-B2DD-50F3D9D2D709}" dt="2021-05-09T22:52:14.866" v="284" actId="478"/>
          <ac:cxnSpMkLst>
            <pc:docMk/>
            <pc:sldMk cId="3649175136" sldId="275"/>
            <ac:cxnSpMk id="23" creationId="{38DEE39B-CF5B-449C-B3E1-E1E6B1E8D1E9}"/>
          </ac:cxnSpMkLst>
        </pc:cxnChg>
        <pc:cxnChg chg="add del mod">
          <ac:chgData name="Ian B. Catlow" userId="e969f216-69c0-4d1c-afe7-3b9edc370341" providerId="ADAL" clId="{24732577-8271-44B7-B2DD-50F3D9D2D709}" dt="2021-05-09T22:52:17.177" v="285" actId="478"/>
          <ac:cxnSpMkLst>
            <pc:docMk/>
            <pc:sldMk cId="3649175136" sldId="275"/>
            <ac:cxnSpMk id="24" creationId="{8609C9DA-4894-4838-94F8-564D606A9371}"/>
          </ac:cxnSpMkLst>
        </pc:cxnChg>
        <pc:cxnChg chg="add del mod">
          <ac:chgData name="Ian B. Catlow" userId="e969f216-69c0-4d1c-afe7-3b9edc370341" providerId="ADAL" clId="{24732577-8271-44B7-B2DD-50F3D9D2D709}" dt="2021-05-09T22:52:03.572" v="279" actId="478"/>
          <ac:cxnSpMkLst>
            <pc:docMk/>
            <pc:sldMk cId="3649175136" sldId="275"/>
            <ac:cxnSpMk id="26" creationId="{E1E398A8-94D9-4232-87CA-7D173A45D184}"/>
          </ac:cxnSpMkLst>
        </pc:cxnChg>
        <pc:cxnChg chg="add del mod">
          <ac:chgData name="Ian B. Catlow" userId="e969f216-69c0-4d1c-afe7-3b9edc370341" providerId="ADAL" clId="{24732577-8271-44B7-B2DD-50F3D9D2D709}" dt="2021-05-09T22:52:13.885" v="283" actId="478"/>
          <ac:cxnSpMkLst>
            <pc:docMk/>
            <pc:sldMk cId="3649175136" sldId="275"/>
            <ac:cxnSpMk id="29" creationId="{AEACCE78-8496-4254-8B73-CC48D326877B}"/>
          </ac:cxnSpMkLst>
        </pc:cxnChg>
      </pc:sldChg>
      <pc:sldChg chg="addSp delSp modSp mod modAnim">
        <pc:chgData name="Ian B. Catlow" userId="e969f216-69c0-4d1c-afe7-3b9edc370341" providerId="ADAL" clId="{24732577-8271-44B7-B2DD-50F3D9D2D709}" dt="2021-05-10T00:48:26.618" v="1249"/>
        <pc:sldMkLst>
          <pc:docMk/>
          <pc:sldMk cId="774766852" sldId="276"/>
        </pc:sldMkLst>
        <pc:spChg chg="mod">
          <ac:chgData name="Ian B. Catlow" userId="e969f216-69c0-4d1c-afe7-3b9edc370341" providerId="ADAL" clId="{24732577-8271-44B7-B2DD-50F3D9D2D709}" dt="2021-05-09T23:38:59.393" v="426" actId="20577"/>
          <ac:spMkLst>
            <pc:docMk/>
            <pc:sldMk cId="774766852" sldId="276"/>
            <ac:spMk id="2" creationId="{00000000-0000-0000-0000-000000000000}"/>
          </ac:spMkLst>
        </pc:spChg>
        <pc:spChg chg="add mod">
          <ac:chgData name="Ian B. Catlow" userId="e969f216-69c0-4d1c-afe7-3b9edc370341" providerId="ADAL" clId="{24732577-8271-44B7-B2DD-50F3D9D2D709}" dt="2021-05-10T00:17:22.048" v="1183" actId="164"/>
          <ac:spMkLst>
            <pc:docMk/>
            <pc:sldMk cId="774766852" sldId="276"/>
            <ac:spMk id="4" creationId="{1B048F01-CE4E-4EAC-AACE-6A2D807A2E66}"/>
          </ac:spMkLst>
        </pc:spChg>
        <pc:spChg chg="del mod">
          <ac:chgData name="Ian B. Catlow" userId="e969f216-69c0-4d1c-afe7-3b9edc370341" providerId="ADAL" clId="{24732577-8271-44B7-B2DD-50F3D9D2D709}" dt="2021-05-10T00:08:52.744" v="988" actId="478"/>
          <ac:spMkLst>
            <pc:docMk/>
            <pc:sldMk cId="774766852" sldId="276"/>
            <ac:spMk id="5" creationId="{00000000-0000-0000-0000-000000000000}"/>
          </ac:spMkLst>
        </pc:spChg>
        <pc:spChg chg="del">
          <ac:chgData name="Ian B. Catlow" userId="e969f216-69c0-4d1c-afe7-3b9edc370341" providerId="ADAL" clId="{24732577-8271-44B7-B2DD-50F3D9D2D709}" dt="2021-05-09T23:45:35.315" v="474" actId="478"/>
          <ac:spMkLst>
            <pc:docMk/>
            <pc:sldMk cId="774766852" sldId="276"/>
            <ac:spMk id="7" creationId="{00000000-0000-0000-0000-000000000000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9" creationId="{D4D7A737-5358-4914-BFA6-B091C3CCDCEF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11" creationId="{AD10AE7E-0FFC-4CD2-94AD-0461D3D36612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12" creationId="{FDD0EAE8-A888-41B4-BF3D-9CD3967439E5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13" creationId="{D280B2B2-5D10-476F-BCC9-246D644027AE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14" creationId="{AC118E15-7DEC-442A-BA72-5BDE96D629A9}"/>
          </ac:spMkLst>
        </pc:spChg>
        <pc:spChg chg="mod">
          <ac:chgData name="Ian B. Catlow" userId="e969f216-69c0-4d1c-afe7-3b9edc370341" providerId="ADAL" clId="{24732577-8271-44B7-B2DD-50F3D9D2D709}" dt="2021-05-10T00:10:55.120" v="1002" actId="1076"/>
          <ac:spMkLst>
            <pc:docMk/>
            <pc:sldMk cId="774766852" sldId="276"/>
            <ac:spMk id="15" creationId="{A6636682-3BAE-47F2-9689-D20D20AE051D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16" creationId="{306F2D8F-17A6-4CD8-A428-1AB215DAC566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17" creationId="{D3575B8B-64A4-445E-9BF9-D667A99AB585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18" creationId="{E9B181D8-D3A3-43E8-BB59-CA1CE82051B6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19" creationId="{6133E3C4-F5E8-4EBB-8430-AB10A86325FB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20" creationId="{EAFC6F65-E1A5-4DBC-86C8-4B46C505866E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21" creationId="{CF6D989E-EE58-4797-8728-CE5A7CEE302D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27" creationId="{AB8FA354-A044-48EB-82E3-B28333A6DD83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28" creationId="{05EEFD66-C187-4285-903D-B62AF37D221C}"/>
          </ac:spMkLst>
        </pc:spChg>
        <pc:spChg chg="mod">
          <ac:chgData name="Ian B. Catlow" userId="e969f216-69c0-4d1c-afe7-3b9edc370341" providerId="ADAL" clId="{24732577-8271-44B7-B2DD-50F3D9D2D709}" dt="2021-05-10T00:08:48.261" v="987"/>
          <ac:spMkLst>
            <pc:docMk/>
            <pc:sldMk cId="774766852" sldId="276"/>
            <ac:spMk id="29" creationId="{B504409C-19EB-462D-91C3-E5FAF401F683}"/>
          </ac:spMkLst>
        </pc:spChg>
        <pc:spChg chg="add mod">
          <ac:chgData name="Ian B. Catlow" userId="e969f216-69c0-4d1c-afe7-3b9edc370341" providerId="ADAL" clId="{24732577-8271-44B7-B2DD-50F3D9D2D709}" dt="2021-05-10T00:18:48.201" v="1189" actId="1076"/>
          <ac:spMkLst>
            <pc:docMk/>
            <pc:sldMk cId="774766852" sldId="276"/>
            <ac:spMk id="34" creationId="{CFA45F14-DE1B-4BA8-8465-BA2F791ADAC3}"/>
          </ac:spMkLst>
        </pc:spChg>
        <pc:spChg chg="add mod">
          <ac:chgData name="Ian B. Catlow" userId="e969f216-69c0-4d1c-afe7-3b9edc370341" providerId="ADAL" clId="{24732577-8271-44B7-B2DD-50F3D9D2D709}" dt="2021-05-10T00:19:02.947" v="1191" actId="1076"/>
          <ac:spMkLst>
            <pc:docMk/>
            <pc:sldMk cId="774766852" sldId="276"/>
            <ac:spMk id="35" creationId="{80793D10-1227-4F1A-B403-94C4D77A6A76}"/>
          </ac:spMkLst>
        </pc:spChg>
        <pc:spChg chg="add mod">
          <ac:chgData name="Ian B. Catlow" userId="e969f216-69c0-4d1c-afe7-3b9edc370341" providerId="ADAL" clId="{24732577-8271-44B7-B2DD-50F3D9D2D709}" dt="2021-05-10T00:19:16.741" v="1193" actId="1076"/>
          <ac:spMkLst>
            <pc:docMk/>
            <pc:sldMk cId="774766852" sldId="276"/>
            <ac:spMk id="36" creationId="{D88FB012-C4DB-441F-A270-063B85DBA3A0}"/>
          </ac:spMkLst>
        </pc:spChg>
        <pc:spChg chg="add mod">
          <ac:chgData name="Ian B. Catlow" userId="e969f216-69c0-4d1c-afe7-3b9edc370341" providerId="ADAL" clId="{24732577-8271-44B7-B2DD-50F3D9D2D709}" dt="2021-05-10T00:19:26.011" v="1195" actId="1076"/>
          <ac:spMkLst>
            <pc:docMk/>
            <pc:sldMk cId="774766852" sldId="276"/>
            <ac:spMk id="37" creationId="{0EBA8FD6-10EE-40AF-9EC4-A3CF57434A7E}"/>
          </ac:spMkLst>
        </pc:spChg>
        <pc:spChg chg="add mod">
          <ac:chgData name="Ian B. Catlow" userId="e969f216-69c0-4d1c-afe7-3b9edc370341" providerId="ADAL" clId="{24732577-8271-44B7-B2DD-50F3D9D2D709}" dt="2021-05-10T00:19:47.827" v="1197" actId="1076"/>
          <ac:spMkLst>
            <pc:docMk/>
            <pc:sldMk cId="774766852" sldId="276"/>
            <ac:spMk id="38" creationId="{4AE9C3DD-0FD5-4018-9CAC-F3133F07C36E}"/>
          </ac:spMkLst>
        </pc:spChg>
        <pc:spChg chg="add del mod">
          <ac:chgData name="Ian B. Catlow" userId="e969f216-69c0-4d1c-afe7-3b9edc370341" providerId="ADAL" clId="{24732577-8271-44B7-B2DD-50F3D9D2D709}" dt="2021-05-10T00:47:55.242" v="1248" actId="478"/>
          <ac:spMkLst>
            <pc:docMk/>
            <pc:sldMk cId="774766852" sldId="276"/>
            <ac:spMk id="1024" creationId="{B812A021-A572-410D-A9B4-9B3037D7D02F}"/>
          </ac:spMkLst>
        </pc:spChg>
        <pc:spChg chg="add mod">
          <ac:chgData name="Ian B. Catlow" userId="e969f216-69c0-4d1c-afe7-3b9edc370341" providerId="ADAL" clId="{24732577-8271-44B7-B2DD-50F3D9D2D709}" dt="2021-05-10T00:20:37.829" v="1247" actId="1076"/>
          <ac:spMkLst>
            <pc:docMk/>
            <pc:sldMk cId="774766852" sldId="276"/>
            <ac:spMk id="1025" creationId="{CB6EB259-87F4-4512-B65F-8207A5AA5B85}"/>
          </ac:spMkLst>
        </pc:spChg>
        <pc:grpChg chg="add mod">
          <ac:chgData name="Ian B. Catlow" userId="e969f216-69c0-4d1c-afe7-3b9edc370341" providerId="ADAL" clId="{24732577-8271-44B7-B2DD-50F3D9D2D709}" dt="2021-05-10T00:15:25.842" v="1153" actId="1076"/>
          <ac:grpSpMkLst>
            <pc:docMk/>
            <pc:sldMk cId="774766852" sldId="276"/>
            <ac:grpSpMk id="8" creationId="{05BBD664-78B9-45A6-910D-1731ABAA4FD2}"/>
          </ac:grpSpMkLst>
        </pc:grpChg>
        <pc:grpChg chg="mod">
          <ac:chgData name="Ian B. Catlow" userId="e969f216-69c0-4d1c-afe7-3b9edc370341" providerId="ADAL" clId="{24732577-8271-44B7-B2DD-50F3D9D2D709}" dt="2021-05-10T00:08:48.261" v="987"/>
          <ac:grpSpMkLst>
            <pc:docMk/>
            <pc:sldMk cId="774766852" sldId="276"/>
            <ac:grpSpMk id="10" creationId="{CB807697-8302-4515-843F-4A8575C79022}"/>
          </ac:grpSpMkLst>
        </pc:grpChg>
        <pc:grpChg chg="add mod">
          <ac:chgData name="Ian B. Catlow" userId="e969f216-69c0-4d1c-afe7-3b9edc370341" providerId="ADAL" clId="{24732577-8271-44B7-B2DD-50F3D9D2D709}" dt="2021-05-10T00:17:28.870" v="1184" actId="1076"/>
          <ac:grpSpMkLst>
            <pc:docMk/>
            <pc:sldMk cId="774766852" sldId="276"/>
            <ac:grpSpMk id="31" creationId="{0383581D-C393-4762-9C69-1B03BA818330}"/>
          </ac:grpSpMkLst>
        </pc:grpChg>
        <pc:picChg chg="del">
          <ac:chgData name="Ian B. Catlow" userId="e969f216-69c0-4d1c-afe7-3b9edc370341" providerId="ADAL" clId="{24732577-8271-44B7-B2DD-50F3D9D2D709}" dt="2021-05-09T23:45:37.461" v="476" actId="478"/>
          <ac:picMkLst>
            <pc:docMk/>
            <pc:sldMk cId="774766852" sldId="276"/>
            <ac:picMk id="3" creationId="{F11A8911-4849-4246-98A1-CF39C28C06B0}"/>
          </ac:picMkLst>
        </pc:picChg>
        <pc:picChg chg="del">
          <ac:chgData name="Ian B. Catlow" userId="e969f216-69c0-4d1c-afe7-3b9edc370341" providerId="ADAL" clId="{24732577-8271-44B7-B2DD-50F3D9D2D709}" dt="2021-05-09T23:45:36.650" v="475" actId="478"/>
          <ac:picMkLst>
            <pc:docMk/>
            <pc:sldMk cId="774766852" sldId="276"/>
            <ac:picMk id="1026" creationId="{00000000-0000-0000-0000-000000000000}"/>
          </ac:picMkLst>
        </pc:picChg>
        <pc:cxnChg chg="mod">
          <ac:chgData name="Ian B. Catlow" userId="e969f216-69c0-4d1c-afe7-3b9edc370341" providerId="ADAL" clId="{24732577-8271-44B7-B2DD-50F3D9D2D709}" dt="2021-05-10T00:08:48.261" v="987"/>
          <ac:cxnSpMkLst>
            <pc:docMk/>
            <pc:sldMk cId="774766852" sldId="276"/>
            <ac:cxnSpMk id="22" creationId="{29DC7FBE-D571-430C-9207-206F20AD4ECD}"/>
          </ac:cxnSpMkLst>
        </pc:cxnChg>
        <pc:cxnChg chg="mod">
          <ac:chgData name="Ian B. Catlow" userId="e969f216-69c0-4d1c-afe7-3b9edc370341" providerId="ADAL" clId="{24732577-8271-44B7-B2DD-50F3D9D2D709}" dt="2021-05-10T00:08:48.261" v="987"/>
          <ac:cxnSpMkLst>
            <pc:docMk/>
            <pc:sldMk cId="774766852" sldId="276"/>
            <ac:cxnSpMk id="23" creationId="{EEEDC591-8E8D-429A-A64A-56C3ED264ED0}"/>
          </ac:cxnSpMkLst>
        </pc:cxnChg>
        <pc:cxnChg chg="mod">
          <ac:chgData name="Ian B. Catlow" userId="e969f216-69c0-4d1c-afe7-3b9edc370341" providerId="ADAL" clId="{24732577-8271-44B7-B2DD-50F3D9D2D709}" dt="2021-05-10T00:08:48.261" v="987"/>
          <ac:cxnSpMkLst>
            <pc:docMk/>
            <pc:sldMk cId="774766852" sldId="276"/>
            <ac:cxnSpMk id="24" creationId="{2D752F67-00D9-4EF4-9309-732126EAB755}"/>
          </ac:cxnSpMkLst>
        </pc:cxnChg>
        <pc:cxnChg chg="mod">
          <ac:chgData name="Ian B. Catlow" userId="e969f216-69c0-4d1c-afe7-3b9edc370341" providerId="ADAL" clId="{24732577-8271-44B7-B2DD-50F3D9D2D709}" dt="2021-05-10T00:08:48.261" v="987"/>
          <ac:cxnSpMkLst>
            <pc:docMk/>
            <pc:sldMk cId="774766852" sldId="276"/>
            <ac:cxnSpMk id="25" creationId="{AF287B57-9AE1-4FD5-8AAB-11DA842CE782}"/>
          </ac:cxnSpMkLst>
        </pc:cxnChg>
        <pc:cxnChg chg="mod">
          <ac:chgData name="Ian B. Catlow" userId="e969f216-69c0-4d1c-afe7-3b9edc370341" providerId="ADAL" clId="{24732577-8271-44B7-B2DD-50F3D9D2D709}" dt="2021-05-10T00:08:48.261" v="987"/>
          <ac:cxnSpMkLst>
            <pc:docMk/>
            <pc:sldMk cId="774766852" sldId="276"/>
            <ac:cxnSpMk id="26" creationId="{36E06DED-EB98-4365-AFE3-7F957F23A6AC}"/>
          </ac:cxnSpMkLst>
        </pc:cxnChg>
        <pc:cxnChg chg="add mod">
          <ac:chgData name="Ian B. Catlow" userId="e969f216-69c0-4d1c-afe7-3b9edc370341" providerId="ADAL" clId="{24732577-8271-44B7-B2DD-50F3D9D2D709}" dt="2021-05-10T00:17:22.048" v="1183" actId="164"/>
          <ac:cxnSpMkLst>
            <pc:docMk/>
            <pc:sldMk cId="774766852" sldId="276"/>
            <ac:cxnSpMk id="30" creationId="{69C17D29-95CF-4E1C-8216-BD4B22A82B2A}"/>
          </ac:cxnSpMkLst>
        </pc:cxnChg>
      </pc:sldChg>
      <pc:sldChg chg="addSp delSp modSp new del mod">
        <pc:chgData name="Ian B. Catlow" userId="e969f216-69c0-4d1c-afe7-3b9edc370341" providerId="ADAL" clId="{24732577-8271-44B7-B2DD-50F3D9D2D709}" dt="2021-05-09T23:38:28.070" v="415" actId="680"/>
        <pc:sldMkLst>
          <pc:docMk/>
          <pc:sldMk cId="837300336" sldId="276"/>
        </pc:sldMkLst>
        <pc:spChg chg="add del">
          <ac:chgData name="Ian B. Catlow" userId="e969f216-69c0-4d1c-afe7-3b9edc370341" providerId="ADAL" clId="{24732577-8271-44B7-B2DD-50F3D9D2D709}" dt="2021-05-09T23:38:26.900" v="414"/>
          <ac:spMkLst>
            <pc:docMk/>
            <pc:sldMk cId="837300336" sldId="276"/>
            <ac:spMk id="2" creationId="{3265C7AC-7F89-4008-A474-7CE6C403CCF2}"/>
          </ac:spMkLst>
        </pc:spChg>
        <pc:spChg chg="add del">
          <ac:chgData name="Ian B. Catlow" userId="e969f216-69c0-4d1c-afe7-3b9edc370341" providerId="ADAL" clId="{24732577-8271-44B7-B2DD-50F3D9D2D709}" dt="2021-05-09T23:38:26.900" v="414"/>
          <ac:spMkLst>
            <pc:docMk/>
            <pc:sldMk cId="837300336" sldId="276"/>
            <ac:spMk id="3" creationId="{383B2041-A665-4A1F-8EB9-386BF135D803}"/>
          </ac:spMkLst>
        </pc:spChg>
        <pc:spChg chg="add del">
          <ac:chgData name="Ian B. Catlow" userId="e969f216-69c0-4d1c-afe7-3b9edc370341" providerId="ADAL" clId="{24732577-8271-44B7-B2DD-50F3D9D2D709}" dt="2021-05-09T23:38:26.900" v="414"/>
          <ac:spMkLst>
            <pc:docMk/>
            <pc:sldMk cId="837300336" sldId="276"/>
            <ac:spMk id="4" creationId="{E31FC451-A860-4CEF-B23C-5CB5956659D5}"/>
          </ac:spMkLst>
        </pc:spChg>
        <pc:spChg chg="add del mod">
          <ac:chgData name="Ian B. Catlow" userId="e969f216-69c0-4d1c-afe7-3b9edc370341" providerId="ADAL" clId="{24732577-8271-44B7-B2DD-50F3D9D2D709}" dt="2021-05-09T23:38:26.900" v="414"/>
          <ac:spMkLst>
            <pc:docMk/>
            <pc:sldMk cId="837300336" sldId="276"/>
            <ac:spMk id="5" creationId="{52A5DDBF-E1B4-4A1E-9D76-55A96179D5B5}"/>
          </ac:spMkLst>
        </pc:spChg>
        <pc:spChg chg="add del mod">
          <ac:chgData name="Ian B. Catlow" userId="e969f216-69c0-4d1c-afe7-3b9edc370341" providerId="ADAL" clId="{24732577-8271-44B7-B2DD-50F3D9D2D709}" dt="2021-05-09T23:38:26.900" v="414"/>
          <ac:spMkLst>
            <pc:docMk/>
            <pc:sldMk cId="837300336" sldId="276"/>
            <ac:spMk id="6" creationId="{5AE426C8-D127-45A3-8886-F8D5143A1682}"/>
          </ac:spMkLst>
        </pc:spChg>
      </pc:sldChg>
      <pc:sldChg chg="addSp delSp modSp new del mod">
        <pc:chgData name="Ian B. Catlow" userId="e969f216-69c0-4d1c-afe7-3b9edc370341" providerId="ADAL" clId="{24732577-8271-44B7-B2DD-50F3D9D2D709}" dt="2021-05-10T14:28:30.555" v="1372" actId="47"/>
        <pc:sldMkLst>
          <pc:docMk/>
          <pc:sldMk cId="3068007874" sldId="277"/>
        </pc:sldMkLst>
        <pc:spChg chg="del">
          <ac:chgData name="Ian B. Catlow" userId="e969f216-69c0-4d1c-afe7-3b9edc370341" providerId="ADAL" clId="{24732577-8271-44B7-B2DD-50F3D9D2D709}" dt="2021-05-10T14:24:59.158" v="1331"/>
          <ac:spMkLst>
            <pc:docMk/>
            <pc:sldMk cId="3068007874" sldId="277"/>
            <ac:spMk id="2" creationId="{F50B6388-13B9-4759-B7EB-7C9B02879CA2}"/>
          </ac:spMkLst>
        </pc:spChg>
        <pc:spChg chg="del">
          <ac:chgData name="Ian B. Catlow" userId="e969f216-69c0-4d1c-afe7-3b9edc370341" providerId="ADAL" clId="{24732577-8271-44B7-B2DD-50F3D9D2D709}" dt="2021-05-10T14:24:59.158" v="1331"/>
          <ac:spMkLst>
            <pc:docMk/>
            <pc:sldMk cId="3068007874" sldId="277"/>
            <ac:spMk id="3" creationId="{EF20ED0D-D657-4C53-A260-958F30E75F8C}"/>
          </ac:spMkLst>
        </pc:spChg>
        <pc:spChg chg="del">
          <ac:chgData name="Ian B. Catlow" userId="e969f216-69c0-4d1c-afe7-3b9edc370341" providerId="ADAL" clId="{24732577-8271-44B7-B2DD-50F3D9D2D709}" dt="2021-05-10T14:24:59.158" v="1331"/>
          <ac:spMkLst>
            <pc:docMk/>
            <pc:sldMk cId="3068007874" sldId="277"/>
            <ac:spMk id="4" creationId="{7E20A4B3-E3C1-487F-AC27-0F3D391EF033}"/>
          </ac:spMkLst>
        </pc:spChg>
        <pc:spChg chg="add mod">
          <ac:chgData name="Ian B. Catlow" userId="e969f216-69c0-4d1c-afe7-3b9edc370341" providerId="ADAL" clId="{24732577-8271-44B7-B2DD-50F3D9D2D709}" dt="2021-05-10T14:25:04.902" v="1341" actId="20577"/>
          <ac:spMkLst>
            <pc:docMk/>
            <pc:sldMk cId="3068007874" sldId="277"/>
            <ac:spMk id="5" creationId="{D73493CF-6B8D-4631-9B17-F85AF93F9CEF}"/>
          </ac:spMkLst>
        </pc:spChg>
        <pc:spChg chg="add del mod">
          <ac:chgData name="Ian B. Catlow" userId="e969f216-69c0-4d1c-afe7-3b9edc370341" providerId="ADAL" clId="{24732577-8271-44B7-B2DD-50F3D9D2D709}" dt="2021-05-10T14:26:50.183" v="1343"/>
          <ac:spMkLst>
            <pc:docMk/>
            <pc:sldMk cId="3068007874" sldId="277"/>
            <ac:spMk id="6" creationId="{77D09E4F-B2A6-439F-8673-EF67A1BFE5A5}"/>
          </ac:spMkLst>
        </pc:spChg>
        <pc:picChg chg="add del mod">
          <ac:chgData name="Ian B. Catlow" userId="e969f216-69c0-4d1c-afe7-3b9edc370341" providerId="ADAL" clId="{24732577-8271-44B7-B2DD-50F3D9D2D709}" dt="2021-05-10T14:26:50.183" v="1343"/>
          <ac:picMkLst>
            <pc:docMk/>
            <pc:sldMk cId="3068007874" sldId="277"/>
            <ac:picMk id="7" creationId="{75E7C363-A5B3-45D0-9A45-D89ACF61BDBF}"/>
          </ac:picMkLst>
        </pc:picChg>
        <pc:picChg chg="add del mod">
          <ac:chgData name="Ian B. Catlow" userId="e969f216-69c0-4d1c-afe7-3b9edc370341" providerId="ADAL" clId="{24732577-8271-44B7-B2DD-50F3D9D2D709}" dt="2021-05-10T14:28:01.713" v="1356" actId="21"/>
          <ac:picMkLst>
            <pc:docMk/>
            <pc:sldMk cId="3068007874" sldId="277"/>
            <ac:picMk id="8" creationId="{405ADC88-8722-4115-9290-BA48E3F47ED3}"/>
          </ac:picMkLst>
        </pc:picChg>
        <pc:picChg chg="add del mod">
          <ac:chgData name="Ian B. Catlow" userId="e969f216-69c0-4d1c-afe7-3b9edc370341" providerId="ADAL" clId="{24732577-8271-44B7-B2DD-50F3D9D2D709}" dt="2021-05-10T14:28:01.713" v="1356" actId="21"/>
          <ac:picMkLst>
            <pc:docMk/>
            <pc:sldMk cId="3068007874" sldId="277"/>
            <ac:picMk id="9" creationId="{711AE579-C6A9-4210-8569-D94DF39B42C5}"/>
          </ac:picMkLst>
        </pc:picChg>
      </pc:sldChg>
      <pc:sldChg chg="addSp delSp modSp mod delAnim">
        <pc:chgData name="Ian B. Catlow" userId="e969f216-69c0-4d1c-afe7-3b9edc370341" providerId="ADAL" clId="{24732577-8271-44B7-B2DD-50F3D9D2D709}" dt="2021-05-10T14:28:22.586" v="1371" actId="20577"/>
        <pc:sldMkLst>
          <pc:docMk/>
          <pc:sldMk cId="738228002" sldId="278"/>
        </pc:sldMkLst>
        <pc:spChg chg="mod">
          <ac:chgData name="Ian B. Catlow" userId="e969f216-69c0-4d1c-afe7-3b9edc370341" providerId="ADAL" clId="{24732577-8271-44B7-B2DD-50F3D9D2D709}" dt="2021-05-10T14:28:22.586" v="1371" actId="20577"/>
          <ac:spMkLst>
            <pc:docMk/>
            <pc:sldMk cId="738228002" sldId="278"/>
            <ac:spMk id="2" creationId="{00000000-0000-0000-0000-000000000000}"/>
          </ac:spMkLst>
        </pc:spChg>
        <pc:spChg chg="del topLvl">
          <ac:chgData name="Ian B. Catlow" userId="e969f216-69c0-4d1c-afe7-3b9edc370341" providerId="ADAL" clId="{24732577-8271-44B7-B2DD-50F3D9D2D709}" dt="2021-05-10T14:27:43.890" v="1350" actId="478"/>
          <ac:spMkLst>
            <pc:docMk/>
            <pc:sldMk cId="738228002" sldId="278"/>
            <ac:spMk id="4" creationId="{1B048F01-CE4E-4EAC-AACE-6A2D807A2E66}"/>
          </ac:spMkLst>
        </pc:spChg>
        <pc:spChg chg="del">
          <ac:chgData name="Ian B. Catlow" userId="e969f216-69c0-4d1c-afe7-3b9edc370341" providerId="ADAL" clId="{24732577-8271-44B7-B2DD-50F3D9D2D709}" dt="2021-05-10T14:27:51.104" v="1353" actId="478"/>
          <ac:spMkLst>
            <pc:docMk/>
            <pc:sldMk cId="738228002" sldId="278"/>
            <ac:spMk id="34" creationId="{CFA45F14-DE1B-4BA8-8465-BA2F791ADAC3}"/>
          </ac:spMkLst>
        </pc:spChg>
        <pc:spChg chg="del">
          <ac:chgData name="Ian B. Catlow" userId="e969f216-69c0-4d1c-afe7-3b9edc370341" providerId="ADAL" clId="{24732577-8271-44B7-B2DD-50F3D9D2D709}" dt="2021-05-10T14:27:51.104" v="1353" actId="478"/>
          <ac:spMkLst>
            <pc:docMk/>
            <pc:sldMk cId="738228002" sldId="278"/>
            <ac:spMk id="35" creationId="{80793D10-1227-4F1A-B403-94C4D77A6A76}"/>
          </ac:spMkLst>
        </pc:spChg>
        <pc:spChg chg="del">
          <ac:chgData name="Ian B. Catlow" userId="e969f216-69c0-4d1c-afe7-3b9edc370341" providerId="ADAL" clId="{24732577-8271-44B7-B2DD-50F3D9D2D709}" dt="2021-05-10T14:27:51.104" v="1353" actId="478"/>
          <ac:spMkLst>
            <pc:docMk/>
            <pc:sldMk cId="738228002" sldId="278"/>
            <ac:spMk id="36" creationId="{D88FB012-C4DB-441F-A270-063B85DBA3A0}"/>
          </ac:spMkLst>
        </pc:spChg>
        <pc:spChg chg="del">
          <ac:chgData name="Ian B. Catlow" userId="e969f216-69c0-4d1c-afe7-3b9edc370341" providerId="ADAL" clId="{24732577-8271-44B7-B2DD-50F3D9D2D709}" dt="2021-05-10T14:27:51.104" v="1353" actId="478"/>
          <ac:spMkLst>
            <pc:docMk/>
            <pc:sldMk cId="738228002" sldId="278"/>
            <ac:spMk id="37" creationId="{0EBA8FD6-10EE-40AF-9EC4-A3CF57434A7E}"/>
          </ac:spMkLst>
        </pc:spChg>
        <pc:spChg chg="del">
          <ac:chgData name="Ian B. Catlow" userId="e969f216-69c0-4d1c-afe7-3b9edc370341" providerId="ADAL" clId="{24732577-8271-44B7-B2DD-50F3D9D2D709}" dt="2021-05-10T14:27:53.355" v="1354" actId="478"/>
          <ac:spMkLst>
            <pc:docMk/>
            <pc:sldMk cId="738228002" sldId="278"/>
            <ac:spMk id="38" creationId="{4AE9C3DD-0FD5-4018-9CAC-F3133F07C36E}"/>
          </ac:spMkLst>
        </pc:spChg>
        <pc:spChg chg="del mod">
          <ac:chgData name="Ian B. Catlow" userId="e969f216-69c0-4d1c-afe7-3b9edc370341" providerId="ADAL" clId="{24732577-8271-44B7-B2DD-50F3D9D2D709}" dt="2021-05-10T14:27:46.898" v="1352" actId="478"/>
          <ac:spMkLst>
            <pc:docMk/>
            <pc:sldMk cId="738228002" sldId="278"/>
            <ac:spMk id="1025" creationId="{CB6EB259-87F4-4512-B65F-8207A5AA5B85}"/>
          </ac:spMkLst>
        </pc:spChg>
        <pc:grpChg chg="del mod">
          <ac:chgData name="Ian B. Catlow" userId="e969f216-69c0-4d1c-afe7-3b9edc370341" providerId="ADAL" clId="{24732577-8271-44B7-B2DD-50F3D9D2D709}" dt="2021-05-10T14:27:41.831" v="1349" actId="478"/>
          <ac:grpSpMkLst>
            <pc:docMk/>
            <pc:sldMk cId="738228002" sldId="278"/>
            <ac:grpSpMk id="8" creationId="{05BBD664-78B9-45A6-910D-1731ABAA4FD2}"/>
          </ac:grpSpMkLst>
        </pc:grpChg>
        <pc:grpChg chg="del">
          <ac:chgData name="Ian B. Catlow" userId="e969f216-69c0-4d1c-afe7-3b9edc370341" providerId="ADAL" clId="{24732577-8271-44B7-B2DD-50F3D9D2D709}" dt="2021-05-10T14:27:43.890" v="1350" actId="478"/>
          <ac:grpSpMkLst>
            <pc:docMk/>
            <pc:sldMk cId="738228002" sldId="278"/>
            <ac:grpSpMk id="31" creationId="{0383581D-C393-4762-9C69-1B03BA818330}"/>
          </ac:grpSpMkLst>
        </pc:grpChg>
        <pc:picChg chg="add mod">
          <ac:chgData name="Ian B. Catlow" userId="e969f216-69c0-4d1c-afe7-3b9edc370341" providerId="ADAL" clId="{24732577-8271-44B7-B2DD-50F3D9D2D709}" dt="2021-05-10T14:28:10.271" v="1357"/>
          <ac:picMkLst>
            <pc:docMk/>
            <pc:sldMk cId="738228002" sldId="278"/>
            <ac:picMk id="39" creationId="{29C4FD52-966A-43FE-A78B-6CFD6BAD82C4}"/>
          </ac:picMkLst>
        </pc:picChg>
        <pc:picChg chg="add mod">
          <ac:chgData name="Ian B. Catlow" userId="e969f216-69c0-4d1c-afe7-3b9edc370341" providerId="ADAL" clId="{24732577-8271-44B7-B2DD-50F3D9D2D709}" dt="2021-05-10T14:28:10.271" v="1357"/>
          <ac:picMkLst>
            <pc:docMk/>
            <pc:sldMk cId="738228002" sldId="278"/>
            <ac:picMk id="40" creationId="{9E895B82-8CEB-46C5-8E2F-3959ADA9AB19}"/>
          </ac:picMkLst>
        </pc:picChg>
        <pc:cxnChg chg="del topLvl">
          <ac:chgData name="Ian B. Catlow" userId="e969f216-69c0-4d1c-afe7-3b9edc370341" providerId="ADAL" clId="{24732577-8271-44B7-B2DD-50F3D9D2D709}" dt="2021-05-10T14:27:55.368" v="1355" actId="478"/>
          <ac:cxnSpMkLst>
            <pc:docMk/>
            <pc:sldMk cId="738228002" sldId="278"/>
            <ac:cxnSpMk id="30" creationId="{69C17D29-95CF-4E1C-8216-BD4B22A82B2A}"/>
          </ac:cxnSpMkLst>
        </pc:cxnChg>
      </pc:sldChg>
      <pc:sldChg chg="addSp delSp modSp mod">
        <pc:chgData name="Ian B. Catlow" userId="e969f216-69c0-4d1c-afe7-3b9edc370341" providerId="ADAL" clId="{24732577-8271-44B7-B2DD-50F3D9D2D709}" dt="2021-05-10T14:29:46.520" v="1380" actId="1076"/>
        <pc:sldMkLst>
          <pc:docMk/>
          <pc:sldMk cId="1566073430" sldId="279"/>
        </pc:sldMkLst>
        <pc:spChg chg="mod">
          <ac:chgData name="Ian B. Catlow" userId="e969f216-69c0-4d1c-afe7-3b9edc370341" providerId="ADAL" clId="{24732577-8271-44B7-B2DD-50F3D9D2D709}" dt="2021-05-10T14:29:46.520" v="1380" actId="1076"/>
          <ac:spMkLst>
            <pc:docMk/>
            <pc:sldMk cId="1566073430" sldId="279"/>
            <ac:spMk id="2" creationId="{00000000-0000-0000-0000-000000000000}"/>
          </ac:spMkLst>
        </pc:spChg>
        <pc:picChg chg="add mod">
          <ac:chgData name="Ian B. Catlow" userId="e969f216-69c0-4d1c-afe7-3b9edc370341" providerId="ADAL" clId="{24732577-8271-44B7-B2DD-50F3D9D2D709}" dt="2021-05-10T14:29:41.023" v="1379" actId="1076"/>
          <ac:picMkLst>
            <pc:docMk/>
            <pc:sldMk cId="1566073430" sldId="279"/>
            <ac:picMk id="5" creationId="{9C3899C9-251B-4412-B3AE-6B2DCD05A93B}"/>
          </ac:picMkLst>
        </pc:picChg>
        <pc:picChg chg="del">
          <ac:chgData name="Ian B. Catlow" userId="e969f216-69c0-4d1c-afe7-3b9edc370341" providerId="ADAL" clId="{24732577-8271-44B7-B2DD-50F3D9D2D709}" dt="2021-05-10T14:28:59.967" v="1374" actId="478"/>
          <ac:picMkLst>
            <pc:docMk/>
            <pc:sldMk cId="1566073430" sldId="279"/>
            <ac:picMk id="39" creationId="{29C4FD52-966A-43FE-A78B-6CFD6BAD82C4}"/>
          </ac:picMkLst>
        </pc:picChg>
        <pc:picChg chg="del">
          <ac:chgData name="Ian B. Catlow" userId="e969f216-69c0-4d1c-afe7-3b9edc370341" providerId="ADAL" clId="{24732577-8271-44B7-B2DD-50F3D9D2D709}" dt="2021-05-10T14:28:59.222" v="1373" actId="478"/>
          <ac:picMkLst>
            <pc:docMk/>
            <pc:sldMk cId="1566073430" sldId="279"/>
            <ac:picMk id="40" creationId="{9E895B82-8CEB-46C5-8E2F-3959ADA9AB19}"/>
          </ac:picMkLst>
        </pc:picChg>
      </pc:sldChg>
      <pc:sldChg chg="addSp delSp modSp del mod">
        <pc:chgData name="Ian B. Catlow" userId="e969f216-69c0-4d1c-afe7-3b9edc370341" providerId="ADAL" clId="{24732577-8271-44B7-B2DD-50F3D9D2D709}" dt="2021-05-10T00:09:27.221" v="990" actId="47"/>
        <pc:sldMkLst>
          <pc:docMk/>
          <pc:sldMk cId="1210338128" sldId="1100"/>
        </pc:sldMkLst>
        <pc:spChg chg="del">
          <ac:chgData name="Ian B. Catlow" userId="e969f216-69c0-4d1c-afe7-3b9edc370341" providerId="ADAL" clId="{24732577-8271-44B7-B2DD-50F3D9D2D709}" dt="2021-05-09T23:47:28.267" v="480" actId="478"/>
          <ac:spMkLst>
            <pc:docMk/>
            <pc:sldMk cId="1210338128" sldId="1100"/>
            <ac:spMk id="2" creationId="{00000000-0000-0000-0000-000000000000}"/>
          </ac:spMkLst>
        </pc:spChg>
        <pc:spChg chg="del">
          <ac:chgData name="Ian B. Catlow" userId="e969f216-69c0-4d1c-afe7-3b9edc370341" providerId="ADAL" clId="{24732577-8271-44B7-B2DD-50F3D9D2D709}" dt="2021-05-09T23:47:24.526" v="479" actId="478"/>
          <ac:spMkLst>
            <pc:docMk/>
            <pc:sldMk cId="1210338128" sldId="1100"/>
            <ac:spMk id="3" creationId="{00000000-0000-0000-0000-000000000000}"/>
          </ac:spMkLst>
        </pc:spChg>
        <pc:spChg chg="del">
          <ac:chgData name="Ian B. Catlow" userId="e969f216-69c0-4d1c-afe7-3b9edc370341" providerId="ADAL" clId="{24732577-8271-44B7-B2DD-50F3D9D2D709}" dt="2021-05-09T23:47:31.677" v="481" actId="478"/>
          <ac:spMkLst>
            <pc:docMk/>
            <pc:sldMk cId="1210338128" sldId="1100"/>
            <ac:spMk id="4" creationId="{00000000-0000-0000-0000-000000000000}"/>
          </ac:spMkLst>
        </pc:spChg>
        <pc:spChg chg="mod">
          <ac:chgData name="Ian B. Catlow" userId="e969f216-69c0-4d1c-afe7-3b9edc370341" providerId="ADAL" clId="{24732577-8271-44B7-B2DD-50F3D9D2D709}" dt="2021-05-10T00:08:15.522" v="984" actId="1076"/>
          <ac:spMkLst>
            <pc:docMk/>
            <pc:sldMk cId="1210338128" sldId="1100"/>
            <ac:spMk id="6" creationId="{4CB64660-E190-4790-8897-65FC5E875811}"/>
          </ac:spMkLst>
        </pc:spChg>
        <pc:spChg chg="del mod topLvl">
          <ac:chgData name="Ian B. Catlow" userId="e969f216-69c0-4d1c-afe7-3b9edc370341" providerId="ADAL" clId="{24732577-8271-44B7-B2DD-50F3D9D2D709}" dt="2021-05-09T23:51:40.552" v="545" actId="478"/>
          <ac:spMkLst>
            <pc:docMk/>
            <pc:sldMk cId="1210338128" sldId="1100"/>
            <ac:spMk id="21" creationId="{8D871987-CD8C-4FFC-B670-46EF5B16B620}"/>
          </ac:spMkLst>
        </pc:spChg>
        <pc:spChg chg="mod topLvl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22" creationId="{7714D23E-A20E-4B97-8366-AA933301A83E}"/>
          </ac:spMkLst>
        </pc:spChg>
        <pc:spChg chg="mod topLvl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23" creationId="{3DAE9F19-328C-4841-8D2C-491337AA655F}"/>
          </ac:spMkLst>
        </pc:spChg>
        <pc:spChg chg="del mod topLvl">
          <ac:chgData name="Ian B. Catlow" userId="e969f216-69c0-4d1c-afe7-3b9edc370341" providerId="ADAL" clId="{24732577-8271-44B7-B2DD-50F3D9D2D709}" dt="2021-05-09T23:59:41.263" v="764" actId="478"/>
          <ac:spMkLst>
            <pc:docMk/>
            <pc:sldMk cId="1210338128" sldId="1100"/>
            <ac:spMk id="24" creationId="{42439F65-9F03-4CDD-9F18-D108DBC8AD23}"/>
          </ac:spMkLst>
        </pc:spChg>
        <pc:spChg chg="mod topLvl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25" creationId="{131B2D66-15BF-4080-B923-EF496E3F86B0}"/>
          </ac:spMkLst>
        </pc:spChg>
        <pc:spChg chg="mod topLvl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26" creationId="{2FFDDD22-B9FB-4BC9-83FF-6A7D24AAEB84}"/>
          </ac:spMkLst>
        </pc:spChg>
        <pc:spChg chg="mod topLvl">
          <ac:chgData name="Ian B. Catlow" userId="e969f216-69c0-4d1c-afe7-3b9edc370341" providerId="ADAL" clId="{24732577-8271-44B7-B2DD-50F3D9D2D709}" dt="2021-05-09T23:50:06.009" v="505" actId="164"/>
          <ac:spMkLst>
            <pc:docMk/>
            <pc:sldMk cId="1210338128" sldId="1100"/>
            <ac:spMk id="28" creationId="{8B3B4593-1AC3-4FF4-B064-A7FA96800AB0}"/>
          </ac:spMkLst>
        </pc:spChg>
        <pc:spChg chg="mod topLvl">
          <ac:chgData name="Ian B. Catlow" userId="e969f216-69c0-4d1c-afe7-3b9edc370341" providerId="ADAL" clId="{24732577-8271-44B7-B2DD-50F3D9D2D709}" dt="2021-05-09T23:50:06.009" v="505" actId="164"/>
          <ac:spMkLst>
            <pc:docMk/>
            <pc:sldMk cId="1210338128" sldId="1100"/>
            <ac:spMk id="29" creationId="{694A804B-135E-46F4-98C5-C52A233075A0}"/>
          </ac:spMkLst>
        </pc:spChg>
        <pc:spChg chg="mod topLvl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30" creationId="{D9F4F6E7-C03D-4DEB-AFB8-3BB1F73830B5}"/>
          </ac:spMkLst>
        </pc:spChg>
        <pc:spChg chg="mod topLvl">
          <ac:chgData name="Ian B. Catlow" userId="e969f216-69c0-4d1c-afe7-3b9edc370341" providerId="ADAL" clId="{24732577-8271-44B7-B2DD-50F3D9D2D709}" dt="2021-05-09T23:50:06.009" v="505" actId="164"/>
          <ac:spMkLst>
            <pc:docMk/>
            <pc:sldMk cId="1210338128" sldId="1100"/>
            <ac:spMk id="31" creationId="{B3407F25-3FB7-47E2-A6EC-53EE8A557BBA}"/>
          </ac:spMkLst>
        </pc:spChg>
        <pc:spChg chg="del">
          <ac:chgData name="Ian B. Catlow" userId="e969f216-69c0-4d1c-afe7-3b9edc370341" providerId="ADAL" clId="{24732577-8271-44B7-B2DD-50F3D9D2D709}" dt="2021-05-09T23:48:31.260" v="494" actId="478"/>
          <ac:spMkLst>
            <pc:docMk/>
            <pc:sldMk cId="1210338128" sldId="1100"/>
            <ac:spMk id="32" creationId="{3157D166-B63B-49E3-97CA-7B6042C64D70}"/>
          </ac:spMkLst>
        </pc:spChg>
        <pc:spChg chg="mod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48" creationId="{18D3B51E-27DB-4580-B320-B16B2FA77F40}"/>
          </ac:spMkLst>
        </pc:spChg>
        <pc:spChg chg="add mod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49" creationId="{F6BACC8B-84CA-40F6-97BD-6227EF782C2F}"/>
          </ac:spMkLst>
        </pc:spChg>
        <pc:spChg chg="del">
          <ac:chgData name="Ian B. Catlow" userId="e969f216-69c0-4d1c-afe7-3b9edc370341" providerId="ADAL" clId="{24732577-8271-44B7-B2DD-50F3D9D2D709}" dt="2021-05-09T23:52:06.214" v="548" actId="478"/>
          <ac:spMkLst>
            <pc:docMk/>
            <pc:sldMk cId="1210338128" sldId="1100"/>
            <ac:spMk id="50" creationId="{38D124CE-A606-481F-955B-40837A080B25}"/>
          </ac:spMkLst>
        </pc:spChg>
        <pc:spChg chg="add mod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51" creationId="{50A02A02-2382-45C7-8DE1-172E2D37C692}"/>
          </ac:spMkLst>
        </pc:spChg>
        <pc:spChg chg="add mod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52" creationId="{793DE3EF-8292-43CE-A5C3-F57B7FCCB29B}"/>
          </ac:spMkLst>
        </pc:spChg>
        <pc:spChg chg="add mod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53" creationId="{EF7637CD-EADA-4453-82C5-3B0FE3F083A0}"/>
          </ac:spMkLst>
        </pc:spChg>
        <pc:spChg chg="add mod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54" creationId="{E61704FE-7F2D-4A12-98F3-8B30D72D09A7}"/>
          </ac:spMkLst>
        </pc:spChg>
        <pc:spChg chg="add mod">
          <ac:chgData name="Ian B. Catlow" userId="e969f216-69c0-4d1c-afe7-3b9edc370341" providerId="ADAL" clId="{24732577-8271-44B7-B2DD-50F3D9D2D709}" dt="2021-05-10T00:08:34.443" v="985" actId="164"/>
          <ac:spMkLst>
            <pc:docMk/>
            <pc:sldMk cId="1210338128" sldId="1100"/>
            <ac:spMk id="55" creationId="{0194C15A-5BCD-408F-AE80-73E9873AEEAC}"/>
          </ac:spMkLst>
        </pc:spChg>
        <pc:grpChg chg="add mod">
          <ac:chgData name="Ian B. Catlow" userId="e969f216-69c0-4d1c-afe7-3b9edc370341" providerId="ADAL" clId="{24732577-8271-44B7-B2DD-50F3D9D2D709}" dt="2021-05-10T00:08:34.443" v="985" actId="164"/>
          <ac:grpSpMkLst>
            <pc:docMk/>
            <pc:sldMk cId="1210338128" sldId="1100"/>
            <ac:grpSpMk id="7" creationId="{04B4C3C0-EC69-4BDA-99F7-78606DE16ED0}"/>
          </ac:grpSpMkLst>
        </pc:grpChg>
        <pc:grpChg chg="add mod">
          <ac:chgData name="Ian B. Catlow" userId="e969f216-69c0-4d1c-afe7-3b9edc370341" providerId="ADAL" clId="{24732577-8271-44B7-B2DD-50F3D9D2D709}" dt="2021-05-10T00:08:34.443" v="985" actId="164"/>
          <ac:grpSpMkLst>
            <pc:docMk/>
            <pc:sldMk cId="1210338128" sldId="1100"/>
            <ac:grpSpMk id="8" creationId="{B81291B4-3611-47C5-9772-EDA2B6E6DF9D}"/>
          </ac:grpSpMkLst>
        </pc:grpChg>
        <pc:grpChg chg="del">
          <ac:chgData name="Ian B. Catlow" userId="e969f216-69c0-4d1c-afe7-3b9edc370341" providerId="ADAL" clId="{24732577-8271-44B7-B2DD-50F3D9D2D709}" dt="2021-05-09T23:48:43.819" v="495" actId="165"/>
          <ac:grpSpMkLst>
            <pc:docMk/>
            <pc:sldMk cId="1210338128" sldId="1100"/>
            <ac:grpSpMk id="18" creationId="{FB7C2D19-3DF6-4A25-8DAD-0C9BE2EA1303}"/>
          </ac:grpSpMkLst>
        </pc:grpChg>
        <pc:grpChg chg="del mod topLvl">
          <ac:chgData name="Ian B. Catlow" userId="e969f216-69c0-4d1c-afe7-3b9edc370341" providerId="ADAL" clId="{24732577-8271-44B7-B2DD-50F3D9D2D709}" dt="2021-05-09T23:49:04.959" v="496" actId="165"/>
          <ac:grpSpMkLst>
            <pc:docMk/>
            <pc:sldMk cId="1210338128" sldId="1100"/>
            <ac:grpSpMk id="20" creationId="{EC413EF4-B30D-4B07-AE7B-E6713A951767}"/>
          </ac:grpSpMkLst>
        </pc:grpChg>
        <pc:grpChg chg="del mod topLvl">
          <ac:chgData name="Ian B. Catlow" userId="e969f216-69c0-4d1c-afe7-3b9edc370341" providerId="ADAL" clId="{24732577-8271-44B7-B2DD-50F3D9D2D709}" dt="2021-05-09T23:49:24.224" v="499" actId="165"/>
          <ac:grpSpMkLst>
            <pc:docMk/>
            <pc:sldMk cId="1210338128" sldId="1100"/>
            <ac:grpSpMk id="27" creationId="{10A192D5-D3C9-45D7-AC02-20E32D68C856}"/>
          </ac:grpSpMkLst>
        </pc:grpChg>
        <pc:grpChg chg="del">
          <ac:chgData name="Ian B. Catlow" userId="e969f216-69c0-4d1c-afe7-3b9edc370341" providerId="ADAL" clId="{24732577-8271-44B7-B2DD-50F3D9D2D709}" dt="2021-05-09T23:59:57.124" v="765" actId="478"/>
          <ac:grpSpMkLst>
            <pc:docMk/>
            <pc:sldMk cId="1210338128" sldId="1100"/>
            <ac:grpSpMk id="39" creationId="{8CA0FAB3-6ADA-4A4E-B32E-A40EE40D145F}"/>
          </ac:grpSpMkLst>
        </pc:grpChg>
        <pc:cxnChg chg="mod topLvl">
          <ac:chgData name="Ian B. Catlow" userId="e969f216-69c0-4d1c-afe7-3b9edc370341" providerId="ADAL" clId="{24732577-8271-44B7-B2DD-50F3D9D2D709}" dt="2021-05-09T23:50:06.009" v="505" actId="164"/>
          <ac:cxnSpMkLst>
            <pc:docMk/>
            <pc:sldMk cId="1210338128" sldId="1100"/>
            <ac:cxnSpMk id="33" creationId="{B5885D08-7091-4225-9956-931CFD2EA466}"/>
          </ac:cxnSpMkLst>
        </pc:cxnChg>
        <pc:cxnChg chg="mod topLvl">
          <ac:chgData name="Ian B. Catlow" userId="e969f216-69c0-4d1c-afe7-3b9edc370341" providerId="ADAL" clId="{24732577-8271-44B7-B2DD-50F3D9D2D709}" dt="2021-05-09T23:50:06.009" v="505" actId="164"/>
          <ac:cxnSpMkLst>
            <pc:docMk/>
            <pc:sldMk cId="1210338128" sldId="1100"/>
            <ac:cxnSpMk id="34" creationId="{56D9D231-567C-4D9D-A5C3-8DA90630754F}"/>
          </ac:cxnSpMkLst>
        </pc:cxnChg>
        <pc:cxnChg chg="mod topLvl">
          <ac:chgData name="Ian B. Catlow" userId="e969f216-69c0-4d1c-afe7-3b9edc370341" providerId="ADAL" clId="{24732577-8271-44B7-B2DD-50F3D9D2D709}" dt="2021-05-09T23:50:06.009" v="505" actId="164"/>
          <ac:cxnSpMkLst>
            <pc:docMk/>
            <pc:sldMk cId="1210338128" sldId="1100"/>
            <ac:cxnSpMk id="35" creationId="{B5ADD478-5323-418B-B021-9940D099B08E}"/>
          </ac:cxnSpMkLst>
        </pc:cxnChg>
        <pc:cxnChg chg="mod topLvl">
          <ac:chgData name="Ian B. Catlow" userId="e969f216-69c0-4d1c-afe7-3b9edc370341" providerId="ADAL" clId="{24732577-8271-44B7-B2DD-50F3D9D2D709}" dt="2021-05-09T23:50:06.009" v="505" actId="164"/>
          <ac:cxnSpMkLst>
            <pc:docMk/>
            <pc:sldMk cId="1210338128" sldId="1100"/>
            <ac:cxnSpMk id="36" creationId="{0ED8B98C-251A-42DE-B469-94B688EC8026}"/>
          </ac:cxnSpMkLst>
        </pc:cxnChg>
        <pc:cxnChg chg="mod topLvl">
          <ac:chgData name="Ian B. Catlow" userId="e969f216-69c0-4d1c-afe7-3b9edc370341" providerId="ADAL" clId="{24732577-8271-44B7-B2DD-50F3D9D2D709}" dt="2021-05-09T23:50:06.009" v="505" actId="164"/>
          <ac:cxnSpMkLst>
            <pc:docMk/>
            <pc:sldMk cId="1210338128" sldId="1100"/>
            <ac:cxnSpMk id="37" creationId="{309183AE-CF11-4BA4-8AFB-580B855AA617}"/>
          </ac:cxnSpMkLst>
        </pc:cxnChg>
        <pc:cxnChg chg="del mod topLvl">
          <ac:chgData name="Ian B. Catlow" userId="e969f216-69c0-4d1c-afe7-3b9edc370341" providerId="ADAL" clId="{24732577-8271-44B7-B2DD-50F3D9D2D709}" dt="2021-05-09T23:49:41.982" v="504" actId="478"/>
          <ac:cxnSpMkLst>
            <pc:docMk/>
            <pc:sldMk cId="1210338128" sldId="1100"/>
            <ac:cxnSpMk id="38" creationId="{E85ED152-EEB1-4F52-B4CF-EDB3FBB1487F}"/>
          </ac:cxnSpMkLst>
        </pc:cxnChg>
      </pc:sldChg>
      <pc:sldMasterChg chg="modSldLayout">
        <pc:chgData name="Ian B. Catlow" userId="e969f216-69c0-4d1c-afe7-3b9edc370341" providerId="ADAL" clId="{24732577-8271-44B7-B2DD-50F3D9D2D709}" dt="2021-05-09T22:03:43.996" v="86" actId="20577"/>
        <pc:sldMasterMkLst>
          <pc:docMk/>
          <pc:sldMasterMk cId="3250387967" sldId="2147483696"/>
        </pc:sldMasterMkLst>
        <pc:sldLayoutChg chg="modSp setBg">
          <pc:chgData name="Ian B. Catlow" userId="e969f216-69c0-4d1c-afe7-3b9edc370341" providerId="ADAL" clId="{24732577-8271-44B7-B2DD-50F3D9D2D709}" dt="2021-05-09T22:01:44.191" v="61"/>
          <pc:sldLayoutMkLst>
            <pc:docMk/>
            <pc:sldMasterMk cId="3250387967" sldId="2147483696"/>
            <pc:sldLayoutMk cId="3630526438" sldId="2147483697"/>
          </pc:sldLayoutMkLst>
          <pc:spChg chg="mod">
            <ac:chgData name="Ian B. Catlow" userId="e969f216-69c0-4d1c-afe7-3b9edc370341" providerId="ADAL" clId="{24732577-8271-44B7-B2DD-50F3D9D2D709}" dt="2021-05-09T22:01:23.117" v="59" actId="207"/>
            <ac:spMkLst>
              <pc:docMk/>
              <pc:sldMasterMk cId="3250387967" sldId="2147483696"/>
              <pc:sldLayoutMk cId="3630526438" sldId="2147483697"/>
              <ac:spMk id="2" creationId="{47713D0B-B7BB-4562-8E55-A8A3BF34CBC7}"/>
            </ac:spMkLst>
          </pc:spChg>
        </pc:sldLayoutChg>
        <pc:sldLayoutChg chg="modSp mod">
          <pc:chgData name="Ian B. Catlow" userId="e969f216-69c0-4d1c-afe7-3b9edc370341" providerId="ADAL" clId="{24732577-8271-44B7-B2DD-50F3D9D2D709}" dt="2021-05-09T22:03:43.996" v="86" actId="20577"/>
          <pc:sldLayoutMkLst>
            <pc:docMk/>
            <pc:sldMasterMk cId="3250387967" sldId="2147483696"/>
            <pc:sldLayoutMk cId="295091690" sldId="2147483700"/>
          </pc:sldLayoutMkLst>
          <pc:spChg chg="mod">
            <ac:chgData name="Ian B. Catlow" userId="e969f216-69c0-4d1c-afe7-3b9edc370341" providerId="ADAL" clId="{24732577-8271-44B7-B2DD-50F3D9D2D709}" dt="2021-05-09T22:03:43.996" v="86" actId="20577"/>
            <ac:spMkLst>
              <pc:docMk/>
              <pc:sldMasterMk cId="3250387967" sldId="2147483696"/>
              <pc:sldLayoutMk cId="295091690" sldId="2147483700"/>
              <ac:spMk id="9" creationId="{D60B1F5C-0F46-4EA2-865B-9A7E8C0C09C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CF66FF5-B1A1-4F36-A696-0E8C009A101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7D21A8-C3A7-4415-AFBB-CC4BA8F8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2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13D0B-B7BB-4562-8E55-A8A3BF34C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9643E-8F36-4B74-A49E-2E88F1807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A6371-099D-4CA4-B6F0-85F968EA2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1C59E-8588-4B90-A707-7398FAD9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B7F1A-6DDC-404E-B60A-BE756901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0E9BF-8E45-477E-9128-5AB46C66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DB3ED-73AF-4B8C-80E4-333D57170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22ECF-D83B-4701-A757-16EDA27F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00D3B-4656-4F46-91CF-0A3E1A01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8FB20-B760-45E7-A6C8-751F10A6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3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0A41DE-B9B2-4251-B99D-119A997C8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79A950-6E11-4BB4-A6C5-252428766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5E823-FDCF-4452-B598-3E854C6A9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75511-F755-404B-803E-6C948836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190F-2977-453B-B415-A3A74CEB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69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AA302-8D34-4D54-A5E5-945646E2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7C6C0-6D46-42DE-9C77-289390AA9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78154-57BA-4E8B-8A0B-F3DD3CA5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84B75-BD61-4FCA-A5CE-2BF431941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6E29E-5B3D-439D-9902-5DA115A9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98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F9CAB-44D6-4472-AA1B-9E872377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85C61-0B16-440A-8188-8728D984F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45D31-140A-429E-87DA-34E21E48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994A3-15E3-4A5B-BBCB-F57F4591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458F-9252-4942-B6E7-A458C068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7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F336-6112-47F8-9066-85AB2A3E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A2FFB-8AFC-4EE3-9091-2DF9013D1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AAB4C-3284-4F91-9E91-C74F37E19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F3A99-CD41-4C2C-9BE5-11903364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D965F-B305-44A3-8654-DB680EDEF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8FBC1-0252-41FD-8276-A1237B9D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Facility Steering Committee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DF01F-9AC7-454A-BAC3-6D943E9D4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2" y="6083697"/>
            <a:ext cx="728467" cy="703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B1F5C-0F46-4EA2-865B-9A7E8C0C09C8}"/>
              </a:ext>
            </a:extLst>
          </p:cNvPr>
          <p:cNvSpPr txBox="1"/>
          <p:nvPr userDrawn="1"/>
        </p:nvSpPr>
        <p:spPr>
          <a:xfrm>
            <a:off x="7073409" y="6118865"/>
            <a:ext cx="1450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Annual Town Meeting 2021</a:t>
            </a:r>
          </a:p>
        </p:txBody>
      </p:sp>
    </p:spTree>
    <p:extLst>
      <p:ext uri="{BB962C8B-B14F-4D97-AF65-F5344CB8AC3E}">
        <p14:creationId xmlns:p14="http://schemas.microsoft.com/office/powerpoint/2010/main" val="29509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C22A-60D1-4F8F-AA33-07405EA2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61B1F-435C-4F37-AE80-B0A4839D0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17CDA-EC03-4AFB-8D1F-04B58E15C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372DF-6E16-46E3-B8D1-1E99F57BD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2F5E2C-8473-460C-A395-9EF7B8045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508218-4782-475F-AE6B-FDE34D309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B9D742-3319-402B-92B0-1DCA0103B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66644-383E-4ABD-A1A1-776C6A9D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7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3ACFA-ABA2-4780-BF28-A9F8E6EB3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2A926-6BEA-4ED4-BE00-C56CD937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0C10F-F487-442B-89E1-E5F0A8C91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D17B6-FC8F-417D-93FA-599E7E4B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7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551493-B6C4-430A-8521-F4DB20A2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CC0E6-7458-46B3-AA34-0E7F4A10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6AA69-93BC-41F3-AD44-9FEE374F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7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F12A-73A0-496D-9EB2-F4412115B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25A45-42F1-46E8-9B93-3B4F8D0A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B3D80-E02E-431F-AB60-C141E710F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CCCF6-FC9A-47DB-AA02-3644D461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D34B0-BADE-4E2C-A646-BF19238FB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C5354-C3F1-4A0E-B37C-768F1351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6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03042-76F5-4C1C-A3BA-B7E9955C5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487ED6-1756-436A-A54C-1D18AC95B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386BE-1D6F-459A-9FB9-3E5FC1A04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A7F2E-CBE9-4CEC-AA5E-4CF69B0B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35633-93B7-47B5-936E-3F78E262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F448A-2E9A-48B3-9CA4-CBD039E1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961628-F8B4-42B8-9F83-D97CE5884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E4028-24C0-4688-84D9-F30EC9262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B5B94-D7A0-4482-918A-CE0EE55F6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EDAA8-E0F5-4526-B53B-BEA02B27C777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48757-B374-4AF3-98F3-5993089BD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429BD-9B72-48C0-8BEB-E68EC010E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7716A-E1BC-4819-ACFE-7CF493BF7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8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EEC68-D8EB-42B4-8D8E-309CEFFDE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707" y="803705"/>
            <a:ext cx="3156492" cy="3034857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sz="4300" dirty="0">
                <a:solidFill>
                  <a:srgbClr val="FFFFFF"/>
                </a:solidFill>
              </a:rPr>
              <a:t>Article 6</a:t>
            </a:r>
            <a:br>
              <a:rPr lang="en-US" sz="4300" dirty="0">
                <a:solidFill>
                  <a:srgbClr val="FFFFFF"/>
                </a:solidFill>
              </a:rPr>
            </a:br>
            <a:r>
              <a:rPr lang="en-US" sz="4300" dirty="0">
                <a:solidFill>
                  <a:srgbClr val="FFFFFF"/>
                </a:solidFill>
              </a:rPr>
              <a:t>Public Safety Building Design Funding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F7437-149F-4EDA-A351-AA69D25A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190" y="4013165"/>
            <a:ext cx="3153009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600" dirty="0">
                <a:solidFill>
                  <a:srgbClr val="FFFFFF"/>
                </a:solidFill>
              </a:rPr>
              <a:t>Presented: May 15, 2021</a:t>
            </a:r>
          </a:p>
        </p:txBody>
      </p:sp>
      <p:cxnSp>
        <p:nvCxnSpPr>
          <p:cNvPr id="18" name="Straight Connector 20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928939"/>
            <a:ext cx="294894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own seal">
            <a:extLst>
              <a:ext uri="{FF2B5EF4-FFF2-40B4-BE49-F238E27FC236}">
                <a16:creationId xmlns:a16="http://schemas.microsoft.com/office/drawing/2014/main" id="{2B323B17-7452-40B5-9599-EADC4086C7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0601" y="244112"/>
            <a:ext cx="3975182" cy="390341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5335A-F72C-41D6-9C43-CAF9B9DD2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00" y="4470670"/>
            <a:ext cx="1576323" cy="1891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27C80-142F-4F54-B3C7-4AB80FE6A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87" y="4259322"/>
            <a:ext cx="1576323" cy="210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12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03895D-1533-41DA-97A6-D76E6EC2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77" y="17537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Verdana Pro" panose="020B0604030504040204" pitchFamily="34" charset="0"/>
              </a:rPr>
              <a:t>Progress To 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B79603-561D-4646-A5C8-CD347951F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99" y="1500934"/>
            <a:ext cx="3982501" cy="4802185"/>
          </a:xfrm>
        </p:spPr>
        <p:txBody>
          <a:bodyPr>
            <a:normAutofit fontScale="40000" lnSpcReduction="20000"/>
          </a:bodyPr>
          <a:lstStyle/>
          <a:p>
            <a:pPr>
              <a:spcAft>
                <a:spcPts val="900"/>
              </a:spcAft>
            </a:pPr>
            <a:r>
              <a:rPr lang="en-US" sz="5000" dirty="0"/>
              <a:t>Prior Professional Studies Document Deficiencies &amp; Needs</a:t>
            </a:r>
          </a:p>
          <a:p>
            <a:pPr lvl="1">
              <a:spcAft>
                <a:spcPts val="900"/>
              </a:spcAft>
            </a:pPr>
            <a:r>
              <a:rPr lang="en-US" sz="5000" dirty="0"/>
              <a:t>Existing Building Not Worth Saving</a:t>
            </a:r>
          </a:p>
          <a:p>
            <a:pPr lvl="1">
              <a:spcAft>
                <a:spcPts val="900"/>
              </a:spcAft>
            </a:pPr>
            <a:r>
              <a:rPr lang="en-US" sz="5000" dirty="0"/>
              <a:t>Best New Site at Princeton Center</a:t>
            </a:r>
          </a:p>
          <a:p>
            <a:pPr>
              <a:spcAft>
                <a:spcPts val="900"/>
              </a:spcAft>
            </a:pPr>
            <a:r>
              <a:rPr lang="en-US" sz="5000" dirty="0"/>
              <a:t>Codes &amp; Technical Requirements Have Evolved</a:t>
            </a:r>
          </a:p>
          <a:p>
            <a:pPr>
              <a:spcAft>
                <a:spcPts val="900"/>
              </a:spcAft>
            </a:pPr>
            <a:r>
              <a:rPr lang="en-US" sz="5000" dirty="0"/>
              <a:t>Facility Size 15,000 SF to 22,000 SF</a:t>
            </a:r>
          </a:p>
          <a:p>
            <a:pPr>
              <a:spcAft>
                <a:spcPts val="900"/>
              </a:spcAft>
            </a:pPr>
            <a:r>
              <a:rPr lang="en-US" sz="5000" dirty="0"/>
              <a:t>Alternate Project Delivery &amp; Funding Options Considered </a:t>
            </a:r>
          </a:p>
          <a:p>
            <a:pPr>
              <a:spcAft>
                <a:spcPts val="900"/>
              </a:spcAft>
            </a:pPr>
            <a:r>
              <a:rPr lang="en-US" sz="5000" dirty="0"/>
              <a:t>It Will Not Cost Less To Build In The Future</a:t>
            </a:r>
          </a:p>
          <a:p>
            <a:pPr>
              <a:spcAft>
                <a:spcPts val="900"/>
              </a:spcAft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6A264F-B8E6-4888-95F0-01681F2A98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97" y="883444"/>
            <a:ext cx="1965837" cy="2545556"/>
          </a:xfrm>
          <a:ln w="254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8C575B-FAA0-4BDE-8558-6987C00D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01" y="1872692"/>
            <a:ext cx="2072560" cy="268213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26" name="Picture 2" descr="http://www.town.princeton.ma.us/Pages/PrincetonMA_Fire/01459B5A-000F8513.0/1923photo.jpg">
            <a:extLst>
              <a:ext uri="{FF2B5EF4-FFF2-40B4-BE49-F238E27FC236}">
                <a16:creationId xmlns:a16="http://schemas.microsoft.com/office/drawing/2014/main" id="{CEDB88EC-BC4F-44B2-921D-ED414E80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88" y="1317153"/>
            <a:ext cx="3358198" cy="232184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BE5DAA-0BB3-4173-B475-FD89D168890B}"/>
              </a:ext>
            </a:extLst>
          </p:cNvPr>
          <p:cNvGrpSpPr/>
          <p:nvPr/>
        </p:nvGrpSpPr>
        <p:grpSpPr>
          <a:xfrm>
            <a:off x="4527687" y="2065938"/>
            <a:ext cx="4338095" cy="3146109"/>
            <a:chOff x="6141161" y="1690688"/>
            <a:chExt cx="5784126" cy="41948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E683D2-78FB-44D7-806A-355467E36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161" y="1690688"/>
              <a:ext cx="5784126" cy="4194812"/>
            </a:xfrm>
            <a:prstGeom prst="rect">
              <a:avLst/>
            </a:prstGeom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93976E48-922D-49E3-A310-7A58EB2F59FD}"/>
                </a:ext>
              </a:extLst>
            </p:cNvPr>
            <p:cNvSpPr/>
            <p:nvPr/>
          </p:nvSpPr>
          <p:spPr>
            <a:xfrm rot="20176501">
              <a:off x="9210869" y="3648395"/>
              <a:ext cx="1123950" cy="279399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3FC2DD-A3AF-4810-8113-FC7E3F96BD36}"/>
                </a:ext>
              </a:extLst>
            </p:cNvPr>
            <p:cNvSpPr txBox="1"/>
            <p:nvPr/>
          </p:nvSpPr>
          <p:spPr>
            <a:xfrm>
              <a:off x="9284641" y="4058453"/>
              <a:ext cx="22480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3.5% + Average Annual Cost Increase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49DBC42-B7FB-4BD9-BCFC-9160A104F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14" y="3895239"/>
            <a:ext cx="4218547" cy="18189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2A7DB-FE65-4A13-925C-5D4FEC3EE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43" y="3978919"/>
            <a:ext cx="2312951" cy="17352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760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Verdana Pro" panose="020B0604020202020204" pitchFamily="34" charset="0"/>
              </a:rPr>
              <a:t>Police Station Deficiencies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498796"/>
            <a:ext cx="3979619" cy="410344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Unsafe prisoner loading area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No holding cell endangers prisoners, staff &amp; visitors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No interview space; no privacy for confidential matters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Inadequate evidence and file storage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Inadequate equipment and firearms storage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Inadequate separation of genders (shared bathrooms and locker rooms)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650" y="5805634"/>
            <a:ext cx="716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CONCLUSION: Lack of critical spaces for safe operation is a major concern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39" y="1359100"/>
            <a:ext cx="1903461" cy="2546082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1A8911-4849-4246-98A1-CF39C28C0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91" y="3505201"/>
            <a:ext cx="2983223" cy="2261256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99313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5" y="373016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Verdana Pro" panose="020B0604030504040204" pitchFamily="34" charset="0"/>
              </a:rPr>
              <a:t>Fire Station Deficiencies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7188"/>
            <a:ext cx="4233496" cy="443597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Critical spaces are lacking: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Turnout gear room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Secure narcotics space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Secure storage for HIPAA records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Sleeping quarters for extended emergencies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Locker rooms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Office space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EMS supply space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No exhaust evacuation system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Decontamination space (showers and laundry)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Insufficient parking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" y="5803161"/>
            <a:ext cx="716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CONCLUSION: Lack of critical spaces for safe operation is a major concern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DC4F9-64C0-4C07-8E3C-AAB17E827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118" y="2869461"/>
            <a:ext cx="2198232" cy="2933700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2"/>
          <a:stretch/>
        </p:blipFill>
        <p:spPr bwMode="auto">
          <a:xfrm>
            <a:off x="6413360" y="870102"/>
            <a:ext cx="2198231" cy="2404516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02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75" y="220773"/>
            <a:ext cx="7886700" cy="931019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Verdana Pro" panose="020B0604030504040204" pitchFamily="34" charset="0"/>
              </a:rPr>
              <a:t>Architectural &amp; Structural Deficiencies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658" y="1381124"/>
            <a:ext cx="3879056" cy="4095751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Roof sags over garages due to truss failure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Severe chloride damage in concrete vault space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Water infiltration through foundation and floor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Mechanical, electrical &amp; plumbing systems at end of life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Exterior siding and trim at end of life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Fire equipment barely fits, newer trucks don’t fit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6475" y="5943601"/>
            <a:ext cx="421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CONCLUSION: Building is </a:t>
            </a:r>
            <a:r>
              <a:rPr lang="en-US" b="1" u="sng" dirty="0"/>
              <a:t>not</a:t>
            </a:r>
            <a:r>
              <a:rPr lang="en-US" b="1" dirty="0"/>
              <a:t> worth saving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D3A8A-C0B2-4262-A388-2F993FF72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6850" y="2609851"/>
            <a:ext cx="3467101" cy="333375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pic>
        <p:nvPicPr>
          <p:cNvPr id="2050" name="Picture 2" descr="C:\Users\Rick\Desktop\Home Folders\Town Projects\Facilities Steering Committee\Existing Station Pictures\IMG_2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1792"/>
            <a:ext cx="1962150" cy="2616200"/>
          </a:xfrm>
          <a:prstGeom prst="rect">
            <a:avLst/>
          </a:prstGeom>
          <a:noFill/>
          <a:ln w="254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472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887F-7CD1-4861-B28E-74C22954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556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Verdana Pro" panose="020B0604030504040204" pitchFamily="34" charset="0"/>
              </a:rPr>
              <a:t>Alternatives &amp; Recommended Plan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85A7F9C-E61A-4C3D-B49D-0A336B4AA3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5" y="1109832"/>
            <a:ext cx="4246925" cy="519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30A6931-537C-40BC-AC84-D1E89FB7879A}"/>
              </a:ext>
            </a:extLst>
          </p:cNvPr>
          <p:cNvGrpSpPr/>
          <p:nvPr/>
        </p:nvGrpSpPr>
        <p:grpSpPr>
          <a:xfrm>
            <a:off x="4875576" y="1255174"/>
            <a:ext cx="3943349" cy="3872738"/>
            <a:chOff x="4875576" y="1255174"/>
            <a:chExt cx="3943349" cy="387273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DBA415B-8ACE-4784-A5C0-63856E321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354" y="1255174"/>
              <a:ext cx="3833748" cy="299773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A5787119-AC6A-4998-938D-4F218C2E6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5576" y="4471350"/>
              <a:ext cx="1112591" cy="65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1572" tIns="50786" rIns="101572" bIns="50786">
              <a:spAutoFit/>
            </a:bodyPr>
            <a:lstStyle>
              <a:lvl1pPr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1pPr>
              <a:lvl2pPr marL="742950" indent="-28575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2pPr>
              <a:lvl3pPr marL="1143000" indent="-22860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3pPr>
              <a:lvl4pPr marL="1600200" indent="-22860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4pPr>
              <a:lvl5pPr marL="2057400" indent="-22860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5pPr>
              <a:lvl6pPr marL="25146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6pPr>
              <a:lvl7pPr marL="29718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7pPr>
              <a:lvl8pPr marL="34290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8pPr>
              <a:lvl9pPr marL="38862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800" b="1" dirty="0">
                  <a:solidFill>
                    <a:schemeClr val="accent1"/>
                  </a:solidFill>
                  <a:latin typeface="Arial" panose="020B0604020202020204" pitchFamily="34" charset="0"/>
                </a:rPr>
                <a:t>OPTION</a:t>
              </a:r>
            </a:p>
            <a:p>
              <a:pPr algn="ctr" eaLnBrk="1" hangingPunct="1"/>
              <a:r>
                <a:rPr lang="en-US" altLang="en-US" sz="1800" b="1" dirty="0">
                  <a:solidFill>
                    <a:schemeClr val="accent1"/>
                  </a:solidFill>
                  <a:latin typeface="Arial" panose="020B0604020202020204" pitchFamily="34" charset="0"/>
                </a:rPr>
                <a:t>  “A”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53159F-8C97-421A-A97F-42C097E257BF}"/>
                </a:ext>
              </a:extLst>
            </p:cNvPr>
            <p:cNvSpPr txBox="1"/>
            <p:nvPr/>
          </p:nvSpPr>
          <p:spPr>
            <a:xfrm>
              <a:off x="5988167" y="4471350"/>
              <a:ext cx="2830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Area = 19,270 SF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Construction Cost = $10.8 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D05AB8-E7A6-4731-A46A-84486F65022E}"/>
              </a:ext>
            </a:extLst>
          </p:cNvPr>
          <p:cNvGrpSpPr/>
          <p:nvPr/>
        </p:nvGrpSpPr>
        <p:grpSpPr>
          <a:xfrm>
            <a:off x="4738733" y="1255174"/>
            <a:ext cx="3967412" cy="3674113"/>
            <a:chOff x="530639" y="1255174"/>
            <a:chExt cx="3967412" cy="3674113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D84FCDF2-D005-4DBF-8381-1FC4FB63F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639" y="1255174"/>
              <a:ext cx="3967412" cy="287220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2065B65F-037D-4050-8A09-56C7FE605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639" y="4272725"/>
              <a:ext cx="1112591" cy="65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1572" tIns="50786" rIns="101572" bIns="50786">
              <a:spAutoFit/>
            </a:bodyPr>
            <a:lstStyle>
              <a:lvl1pPr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1pPr>
              <a:lvl2pPr marL="742950" indent="-28575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2pPr>
              <a:lvl3pPr marL="1143000" indent="-22860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3pPr>
              <a:lvl4pPr marL="1600200" indent="-22860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4pPr>
              <a:lvl5pPr marL="2057400" indent="-22860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5pPr>
              <a:lvl6pPr marL="25146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6pPr>
              <a:lvl7pPr marL="29718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7pPr>
              <a:lvl8pPr marL="34290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8pPr>
              <a:lvl9pPr marL="38862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800" b="1" dirty="0">
                  <a:solidFill>
                    <a:schemeClr val="accent1"/>
                  </a:solidFill>
                  <a:latin typeface="Arial" panose="020B0604020202020204" pitchFamily="34" charset="0"/>
                </a:rPr>
                <a:t>OPTION</a:t>
              </a:r>
            </a:p>
            <a:p>
              <a:pPr algn="ctr" eaLnBrk="1" hangingPunct="1"/>
              <a:r>
                <a:rPr lang="en-US" altLang="en-US" sz="1800" b="1" dirty="0">
                  <a:solidFill>
                    <a:schemeClr val="accent1"/>
                  </a:solidFill>
                  <a:latin typeface="Arial" panose="020B0604020202020204" pitchFamily="34" charset="0"/>
                </a:rPr>
                <a:t>  “C”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4D8AA2-56EB-4B2F-97C7-24C9202AAE17}"/>
                </a:ext>
              </a:extLst>
            </p:cNvPr>
            <p:cNvSpPr txBox="1"/>
            <p:nvPr/>
          </p:nvSpPr>
          <p:spPr>
            <a:xfrm>
              <a:off x="1643230" y="4272725"/>
              <a:ext cx="2830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Area = 18,476 SF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Construction Cost = $10.6 M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E19F5AC-EA66-48C3-8145-A399378AB7FA}"/>
              </a:ext>
            </a:extLst>
          </p:cNvPr>
          <p:cNvSpPr/>
          <p:nvPr/>
        </p:nvSpPr>
        <p:spPr>
          <a:xfrm>
            <a:off x="5064649" y="5144505"/>
            <a:ext cx="3260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2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Facility to comply with: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altLang="en-US" sz="12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MA Police Accreditation Commission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altLang="en-US" sz="12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Federal Commission on Accreditation </a:t>
            </a:r>
          </a:p>
          <a:p>
            <a:pPr eaLnBrk="1" hangingPunct="1">
              <a:defRPr/>
            </a:pPr>
            <a:r>
              <a:rPr lang="en-US" altLang="en-US" sz="12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    for Law Enforcement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en-US" altLang="en-US" sz="12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NFPA complaint design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3CDB839-5767-450C-922D-BE7D6A1E51FC}"/>
              </a:ext>
            </a:extLst>
          </p:cNvPr>
          <p:cNvGrpSpPr/>
          <p:nvPr/>
        </p:nvGrpSpPr>
        <p:grpSpPr>
          <a:xfrm>
            <a:off x="4721516" y="1255174"/>
            <a:ext cx="4175423" cy="3694956"/>
            <a:chOff x="-2743558" y="1908669"/>
            <a:chExt cx="4175423" cy="3694956"/>
          </a:xfrm>
        </p:grpSpPr>
        <p:pic>
          <p:nvPicPr>
            <p:cNvPr id="18" name="Picture 30">
              <a:extLst>
                <a:ext uri="{FF2B5EF4-FFF2-40B4-BE49-F238E27FC236}">
                  <a16:creationId xmlns:a16="http://schemas.microsoft.com/office/drawing/2014/main" id="{1F47D5B5-8EB0-4A83-B2AC-88E2AE245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43558" y="1908669"/>
              <a:ext cx="4175423" cy="299773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Box 6">
              <a:extLst>
                <a:ext uri="{FF2B5EF4-FFF2-40B4-BE49-F238E27FC236}">
                  <a16:creationId xmlns:a16="http://schemas.microsoft.com/office/drawing/2014/main" id="{C54345B1-1466-4D56-B364-FDDB2B9F3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701305" y="4947063"/>
              <a:ext cx="1112591" cy="65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1572" tIns="50786" rIns="101572" bIns="50786">
              <a:spAutoFit/>
            </a:bodyPr>
            <a:lstStyle>
              <a:lvl1pPr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1pPr>
              <a:lvl2pPr marL="742950" indent="-28575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2pPr>
              <a:lvl3pPr marL="1143000" indent="-22860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3pPr>
              <a:lvl4pPr marL="1600200" indent="-22860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4pPr>
              <a:lvl5pPr marL="2057400" indent="-228600" defTabSz="1016000"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5pPr>
              <a:lvl6pPr marL="25146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6pPr>
              <a:lvl7pPr marL="29718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7pPr>
              <a:lvl8pPr marL="34290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8pPr>
              <a:lvl9pPr marL="3886200" indent="-228600" defTabSz="1016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Helvetica Neue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800" b="1" dirty="0">
                  <a:solidFill>
                    <a:schemeClr val="accent1"/>
                  </a:solidFill>
                  <a:latin typeface="Arial" panose="020B0604020202020204" pitchFamily="34" charset="0"/>
                </a:rPr>
                <a:t>OPTION</a:t>
              </a:r>
            </a:p>
            <a:p>
              <a:pPr algn="ctr" eaLnBrk="1" hangingPunct="1"/>
              <a:r>
                <a:rPr lang="en-US" altLang="en-US" sz="1800" b="1" dirty="0">
                  <a:solidFill>
                    <a:schemeClr val="accent1"/>
                  </a:solidFill>
                  <a:latin typeface="Arial" panose="020B0604020202020204" pitchFamily="34" charset="0"/>
                </a:rPr>
                <a:t>  “B”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ABF339-B566-4C29-991B-B422153C86F0}"/>
                </a:ext>
              </a:extLst>
            </p:cNvPr>
            <p:cNvSpPr txBox="1"/>
            <p:nvPr/>
          </p:nvSpPr>
          <p:spPr>
            <a:xfrm>
              <a:off x="-1588714" y="4947063"/>
              <a:ext cx="2830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Area = 15,509 SF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Construction Cost = $9.7 M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B0680A9-CC48-4D93-A23E-99F524BBDB17}"/>
              </a:ext>
            </a:extLst>
          </p:cNvPr>
          <p:cNvSpPr/>
          <p:nvPr/>
        </p:nvSpPr>
        <p:spPr>
          <a:xfrm>
            <a:off x="2914649" y="1828800"/>
            <a:ext cx="828675" cy="43313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7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49324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Verdana Pro" panose="020B0604020202020204" pitchFamily="34" charset="0"/>
              </a:rPr>
              <a:t>Next Steps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BBD664-78B9-45A6-910D-1731ABAA4FD2}"/>
              </a:ext>
            </a:extLst>
          </p:cNvPr>
          <p:cNvGrpSpPr/>
          <p:nvPr/>
        </p:nvGrpSpPr>
        <p:grpSpPr>
          <a:xfrm>
            <a:off x="628650" y="1314451"/>
            <a:ext cx="8005191" cy="4145807"/>
            <a:chOff x="448401" y="1000325"/>
            <a:chExt cx="8005191" cy="41458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D7A737-5358-4914-BFA6-B091C3CCDCEF}"/>
                </a:ext>
              </a:extLst>
            </p:cNvPr>
            <p:cNvSpPr txBox="1"/>
            <p:nvPr/>
          </p:nvSpPr>
          <p:spPr>
            <a:xfrm>
              <a:off x="5439769" y="3050169"/>
              <a:ext cx="626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2023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807697-8302-4515-843F-4A8575C79022}"/>
                </a:ext>
              </a:extLst>
            </p:cNvPr>
            <p:cNvGrpSpPr/>
            <p:nvPr/>
          </p:nvGrpSpPr>
          <p:grpSpPr>
            <a:xfrm>
              <a:off x="781412" y="2849829"/>
              <a:ext cx="7672180" cy="485861"/>
              <a:chOff x="781412" y="2849829"/>
              <a:chExt cx="5779504" cy="48586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9DC7FBE-D571-430C-9207-206F20AD4E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373" y="2934313"/>
                <a:ext cx="5735968" cy="0"/>
              </a:xfrm>
              <a:prstGeom prst="line">
                <a:avLst/>
              </a:prstGeom>
              <a:ln w="254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EEDC591-8E8D-429A-A64A-56C3ED264ED0}"/>
                  </a:ext>
                </a:extLst>
              </p:cNvPr>
              <p:cNvCxnSpPr/>
              <p:nvPr/>
            </p:nvCxnSpPr>
            <p:spPr>
              <a:xfrm>
                <a:off x="1094741" y="2849830"/>
                <a:ext cx="0" cy="16896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D752F67-00D9-4EF4-9309-732126EAB755}"/>
                  </a:ext>
                </a:extLst>
              </p:cNvPr>
              <p:cNvCxnSpPr/>
              <p:nvPr/>
            </p:nvCxnSpPr>
            <p:spPr>
              <a:xfrm>
                <a:off x="2817149" y="2849830"/>
                <a:ext cx="0" cy="16896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F287B57-9AE1-4FD5-8AAB-11DA842CE782}"/>
                  </a:ext>
                </a:extLst>
              </p:cNvPr>
              <p:cNvCxnSpPr/>
              <p:nvPr/>
            </p:nvCxnSpPr>
            <p:spPr>
              <a:xfrm>
                <a:off x="4525179" y="2849829"/>
                <a:ext cx="0" cy="16896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6E06DED-EB98-4365-AFE3-7F957F23A6AC}"/>
                  </a:ext>
                </a:extLst>
              </p:cNvPr>
              <p:cNvCxnSpPr/>
              <p:nvPr/>
            </p:nvCxnSpPr>
            <p:spPr>
              <a:xfrm>
                <a:off x="6238960" y="2849829"/>
                <a:ext cx="0" cy="16896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B8FA354-A044-48EB-82E3-B28333A6DD83}"/>
                  </a:ext>
                </a:extLst>
              </p:cNvPr>
              <p:cNvSpPr txBox="1"/>
              <p:nvPr/>
            </p:nvSpPr>
            <p:spPr>
              <a:xfrm>
                <a:off x="781412" y="3014985"/>
                <a:ext cx="6266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2021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5EEFD66-C187-4285-903D-B62AF37D221C}"/>
                  </a:ext>
                </a:extLst>
              </p:cNvPr>
              <p:cNvSpPr txBox="1"/>
              <p:nvPr/>
            </p:nvSpPr>
            <p:spPr>
              <a:xfrm>
                <a:off x="2492317" y="3027913"/>
                <a:ext cx="6266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2022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504409C-19EB-462D-91C3-E5FAF401F683}"/>
                  </a:ext>
                </a:extLst>
              </p:cNvPr>
              <p:cNvSpPr txBox="1"/>
              <p:nvPr/>
            </p:nvSpPr>
            <p:spPr>
              <a:xfrm>
                <a:off x="5934258" y="3014984"/>
                <a:ext cx="6266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2024</a:t>
                </a:r>
              </a:p>
            </p:txBody>
          </p:sp>
        </p:grpSp>
        <p:sp>
          <p:nvSpPr>
            <p:cNvPr id="11" name="Callout: Bent Line with Accent Bar 10">
              <a:extLst>
                <a:ext uri="{FF2B5EF4-FFF2-40B4-BE49-F238E27FC236}">
                  <a16:creationId xmlns:a16="http://schemas.microsoft.com/office/drawing/2014/main" id="{AD10AE7E-0FFC-4CD2-94AD-0461D3D36612}"/>
                </a:ext>
              </a:extLst>
            </p:cNvPr>
            <p:cNvSpPr/>
            <p:nvPr/>
          </p:nvSpPr>
          <p:spPr>
            <a:xfrm>
              <a:off x="3304530" y="1000325"/>
              <a:ext cx="2815465" cy="591838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7595"/>
                <a:gd name="adj5" fmla="val 328097"/>
                <a:gd name="adj6" fmla="val -18000"/>
              </a:avLst>
            </a:prstGeom>
            <a:noFill/>
            <a:ln w="25400">
              <a:solidFill>
                <a:schemeClr val="accent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60% Design Delivery &amp; Cost Estimate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Value Engineering Review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October 2021</a:t>
              </a:r>
            </a:p>
          </p:txBody>
        </p:sp>
        <p:sp>
          <p:nvSpPr>
            <p:cNvPr id="12" name="Callout: Bent Line with Accent Bar 11">
              <a:extLst>
                <a:ext uri="{FF2B5EF4-FFF2-40B4-BE49-F238E27FC236}">
                  <a16:creationId xmlns:a16="http://schemas.microsoft.com/office/drawing/2014/main" id="{FDD0EAE8-A888-41B4-BF3D-9CD3967439E5}"/>
                </a:ext>
              </a:extLst>
            </p:cNvPr>
            <p:cNvSpPr/>
            <p:nvPr/>
          </p:nvSpPr>
          <p:spPr>
            <a:xfrm>
              <a:off x="4095750" y="1568818"/>
              <a:ext cx="2641935" cy="499538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76113"/>
                <a:gd name="adj6" fmla="val -16801"/>
              </a:avLst>
            </a:prstGeom>
            <a:noFill/>
            <a:ln w="25400">
              <a:solidFill>
                <a:schemeClr val="accent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90% Design Delivery &amp; Cost Estimate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January 2022</a:t>
              </a:r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D280B2B2-5D10-476F-BCC9-246D644027AE}"/>
                </a:ext>
              </a:extLst>
            </p:cNvPr>
            <p:cNvSpPr/>
            <p:nvPr/>
          </p:nvSpPr>
          <p:spPr>
            <a:xfrm>
              <a:off x="4395142" y="2849829"/>
              <a:ext cx="188842" cy="136608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118E15-7DEC-442A-BA72-5BDE96D629A9}"/>
                </a:ext>
              </a:extLst>
            </p:cNvPr>
            <p:cNvSpPr txBox="1"/>
            <p:nvPr/>
          </p:nvSpPr>
          <p:spPr>
            <a:xfrm>
              <a:off x="4207772" y="2597606"/>
              <a:ext cx="5635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ATM</a:t>
              </a:r>
            </a:p>
          </p:txBody>
        </p:sp>
        <p:sp>
          <p:nvSpPr>
            <p:cNvPr id="15" name="Callout: Bent Line with Accent Bar 14">
              <a:extLst>
                <a:ext uri="{FF2B5EF4-FFF2-40B4-BE49-F238E27FC236}">
                  <a16:creationId xmlns:a16="http://schemas.microsoft.com/office/drawing/2014/main" id="{A6636682-3BAE-47F2-9689-D20D20AE051D}"/>
                </a:ext>
              </a:extLst>
            </p:cNvPr>
            <p:cNvSpPr/>
            <p:nvPr/>
          </p:nvSpPr>
          <p:spPr>
            <a:xfrm flipH="1">
              <a:off x="448401" y="1660614"/>
              <a:ext cx="1366469" cy="525126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42333"/>
                <a:gd name="adj6" fmla="val -15833"/>
              </a:avLst>
            </a:prstGeom>
            <a:noFill/>
            <a:ln w="25400">
              <a:solidFill>
                <a:schemeClr val="accent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algn="r"/>
              <a:r>
                <a:rPr lang="en-US" sz="1200" dirty="0">
                  <a:solidFill>
                    <a:schemeClr val="accent1"/>
                  </a:solidFill>
                </a:rPr>
                <a:t>Design Funding $850,000 Approval</a:t>
              </a:r>
            </a:p>
            <a:p>
              <a:pPr algn="r"/>
              <a:r>
                <a:rPr lang="en-US" sz="1200" dirty="0">
                  <a:solidFill>
                    <a:schemeClr val="accent1"/>
                  </a:solidFill>
                </a:rPr>
                <a:t>2021 ATM</a:t>
              </a:r>
            </a:p>
          </p:txBody>
        </p:sp>
        <p:sp>
          <p:nvSpPr>
            <p:cNvPr id="16" name="Callout: Bent Line with Accent Bar 15">
              <a:extLst>
                <a:ext uri="{FF2B5EF4-FFF2-40B4-BE49-F238E27FC236}">
                  <a16:creationId xmlns:a16="http://schemas.microsoft.com/office/drawing/2014/main" id="{306F2D8F-17A6-4CD8-A428-1AB215DAC566}"/>
                </a:ext>
              </a:extLst>
            </p:cNvPr>
            <p:cNvSpPr/>
            <p:nvPr/>
          </p:nvSpPr>
          <p:spPr>
            <a:xfrm flipH="1">
              <a:off x="1026451" y="1067037"/>
              <a:ext cx="1173674" cy="525126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356606"/>
                <a:gd name="adj6" fmla="val -15833"/>
              </a:avLst>
            </a:prstGeom>
            <a:noFill/>
            <a:ln w="25400">
              <a:solidFill>
                <a:schemeClr val="accent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algn="r"/>
              <a:r>
                <a:rPr lang="en-US" sz="1200" dirty="0">
                  <a:solidFill>
                    <a:schemeClr val="accent1"/>
                  </a:solidFill>
                </a:rPr>
                <a:t>Initiate Final Design</a:t>
              </a:r>
            </a:p>
            <a:p>
              <a:pPr algn="r"/>
              <a:r>
                <a:rPr lang="en-US" sz="1200" dirty="0">
                  <a:solidFill>
                    <a:schemeClr val="accent1"/>
                  </a:solidFill>
                </a:rPr>
                <a:t>July 2021</a:t>
              </a:r>
            </a:p>
          </p:txBody>
        </p:sp>
        <p:sp>
          <p:nvSpPr>
            <p:cNvPr id="17" name="Callout: Bent Line with Accent Bar 16">
              <a:extLst>
                <a:ext uri="{FF2B5EF4-FFF2-40B4-BE49-F238E27FC236}">
                  <a16:creationId xmlns:a16="http://schemas.microsoft.com/office/drawing/2014/main" id="{D3575B8B-64A4-445E-9BF9-D667A99AB585}"/>
                </a:ext>
              </a:extLst>
            </p:cNvPr>
            <p:cNvSpPr/>
            <p:nvPr/>
          </p:nvSpPr>
          <p:spPr>
            <a:xfrm>
              <a:off x="4343400" y="2142764"/>
              <a:ext cx="2641935" cy="499538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61707"/>
                <a:gd name="adj6" fmla="val -16440"/>
              </a:avLst>
            </a:prstGeom>
            <a:noFill/>
            <a:ln w="25400">
              <a:solidFill>
                <a:schemeClr val="accent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100% Design Delivery &amp; Advertise Bid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February 2022</a:t>
              </a:r>
            </a:p>
          </p:txBody>
        </p:sp>
        <p:sp>
          <p:nvSpPr>
            <p:cNvPr id="18" name="Callout: Bent Line with Accent Bar 17">
              <a:extLst>
                <a:ext uri="{FF2B5EF4-FFF2-40B4-BE49-F238E27FC236}">
                  <a16:creationId xmlns:a16="http://schemas.microsoft.com/office/drawing/2014/main" id="{E9B181D8-D3A3-43E8-BB59-CA1CE82051B6}"/>
                </a:ext>
              </a:extLst>
            </p:cNvPr>
            <p:cNvSpPr/>
            <p:nvPr/>
          </p:nvSpPr>
          <p:spPr>
            <a:xfrm>
              <a:off x="4712262" y="4646594"/>
              <a:ext cx="2641935" cy="499538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345492"/>
                <a:gd name="adj6" fmla="val -16440"/>
              </a:avLst>
            </a:prstGeom>
            <a:noFill/>
            <a:ln w="25400">
              <a:solidFill>
                <a:schemeClr val="accent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Open Bids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April 2022</a:t>
              </a:r>
            </a:p>
          </p:txBody>
        </p:sp>
        <p:sp>
          <p:nvSpPr>
            <p:cNvPr id="19" name="Callout: Bent Line with Accent Bar 18">
              <a:extLst>
                <a:ext uri="{FF2B5EF4-FFF2-40B4-BE49-F238E27FC236}">
                  <a16:creationId xmlns:a16="http://schemas.microsoft.com/office/drawing/2014/main" id="{6133E3C4-F5E8-4EBB-8430-AB10A86325FB}"/>
                </a:ext>
              </a:extLst>
            </p:cNvPr>
            <p:cNvSpPr/>
            <p:nvPr/>
          </p:nvSpPr>
          <p:spPr>
            <a:xfrm>
              <a:off x="4921812" y="4132244"/>
              <a:ext cx="2641935" cy="499538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240620"/>
                <a:gd name="adj6" fmla="val -16440"/>
              </a:avLst>
            </a:prstGeom>
            <a:noFill/>
            <a:ln w="25400">
              <a:solidFill>
                <a:schemeClr val="accent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Appropriate Construction Funding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May 2022</a:t>
              </a:r>
            </a:p>
          </p:txBody>
        </p:sp>
        <p:sp>
          <p:nvSpPr>
            <p:cNvPr id="20" name="Callout: Bent Line with Accent Bar 19">
              <a:extLst>
                <a:ext uri="{FF2B5EF4-FFF2-40B4-BE49-F238E27FC236}">
                  <a16:creationId xmlns:a16="http://schemas.microsoft.com/office/drawing/2014/main" id="{EAFC6F65-E1A5-4DBC-86C8-4B46C505866E}"/>
                </a:ext>
              </a:extLst>
            </p:cNvPr>
            <p:cNvSpPr/>
            <p:nvPr/>
          </p:nvSpPr>
          <p:spPr>
            <a:xfrm>
              <a:off x="5178987" y="3673918"/>
              <a:ext cx="2641935" cy="499538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49095"/>
                <a:gd name="adj6" fmla="val -17161"/>
              </a:avLst>
            </a:prstGeom>
            <a:noFill/>
            <a:ln w="25400">
              <a:solidFill>
                <a:schemeClr val="accent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Initiate Construction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July 2022</a:t>
              </a:r>
            </a:p>
          </p:txBody>
        </p:sp>
        <p:sp>
          <p:nvSpPr>
            <p:cNvPr id="21" name="Callout: Bent Line with Accent Bar 20">
              <a:extLst>
                <a:ext uri="{FF2B5EF4-FFF2-40B4-BE49-F238E27FC236}">
                  <a16:creationId xmlns:a16="http://schemas.microsoft.com/office/drawing/2014/main" id="{CF6D989E-EE58-4797-8728-CE5A7CEE302D}"/>
                </a:ext>
              </a:extLst>
            </p:cNvPr>
            <p:cNvSpPr/>
            <p:nvPr/>
          </p:nvSpPr>
          <p:spPr>
            <a:xfrm flipH="1">
              <a:off x="5751190" y="1173834"/>
              <a:ext cx="1573332" cy="525126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336654"/>
                <a:gd name="adj6" fmla="val -15833"/>
              </a:avLst>
            </a:prstGeom>
            <a:noFill/>
            <a:ln w="25400">
              <a:solidFill>
                <a:schemeClr val="accent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algn="r"/>
              <a:r>
                <a:rPr lang="en-US" sz="1200" dirty="0">
                  <a:solidFill>
                    <a:schemeClr val="accent1"/>
                  </a:solidFill>
                </a:rPr>
                <a:t>Complete Construction October 2023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83581D-C393-4762-9C69-1B03BA818330}"/>
              </a:ext>
            </a:extLst>
          </p:cNvPr>
          <p:cNvGrpSpPr/>
          <p:nvPr/>
        </p:nvGrpSpPr>
        <p:grpSpPr>
          <a:xfrm>
            <a:off x="412460" y="4491779"/>
            <a:ext cx="4133092" cy="1754326"/>
            <a:chOff x="254929" y="3968995"/>
            <a:chExt cx="4133092" cy="17543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048F01-CE4E-4EAC-AACE-6A2D807A2E66}"/>
                </a:ext>
              </a:extLst>
            </p:cNvPr>
            <p:cNvSpPr txBox="1"/>
            <p:nvPr/>
          </p:nvSpPr>
          <p:spPr>
            <a:xfrm>
              <a:off x="254929" y="3968995"/>
              <a:ext cx="41330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>
                  <a:solidFill>
                    <a:schemeClr val="tx2"/>
                  </a:solidFill>
                </a:rPr>
                <a:t>Design Funding Request Summary:</a:t>
              </a:r>
            </a:p>
            <a:p>
              <a:r>
                <a:rPr lang="en-US" dirty="0">
                  <a:solidFill>
                    <a:schemeClr val="tx2"/>
                  </a:solidFill>
                </a:rPr>
                <a:t>Free Cash			$152,000	</a:t>
              </a:r>
            </a:p>
            <a:p>
              <a:r>
                <a:rPr lang="en-US" dirty="0">
                  <a:solidFill>
                    <a:schemeClr val="tx2"/>
                  </a:solidFill>
                </a:rPr>
                <a:t>General Stabilization Account	$218,000	</a:t>
              </a:r>
            </a:p>
            <a:p>
              <a:r>
                <a:rPr lang="en-US" dirty="0">
                  <a:solidFill>
                    <a:schemeClr val="tx2"/>
                  </a:solidFill>
                </a:rPr>
                <a:t>Existing PSB Account	$480,850</a:t>
              </a:r>
            </a:p>
            <a:p>
              <a:endParaRPr lang="en-US" dirty="0">
                <a:solidFill>
                  <a:schemeClr val="tx2"/>
                </a:solidFill>
              </a:endParaRPr>
            </a:p>
            <a:p>
              <a:r>
                <a:rPr lang="en-US" dirty="0">
                  <a:solidFill>
                    <a:schemeClr val="tx2"/>
                  </a:solidFill>
                </a:rPr>
                <a:t>Total:			$850,850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9C17D29-95CF-4E1C-8216-BD4B22A82B2A}"/>
                </a:ext>
              </a:extLst>
            </p:cNvPr>
            <p:cNvCxnSpPr/>
            <p:nvPr/>
          </p:nvCxnSpPr>
          <p:spPr>
            <a:xfrm>
              <a:off x="352425" y="5223783"/>
              <a:ext cx="36895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CFA45F14-DE1B-4BA8-8465-BA2F791ADAC3}"/>
              </a:ext>
            </a:extLst>
          </p:cNvPr>
          <p:cNvSpPr/>
          <p:nvPr/>
        </p:nvSpPr>
        <p:spPr>
          <a:xfrm>
            <a:off x="2464371" y="3133714"/>
            <a:ext cx="197987" cy="19709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80793D10-1227-4F1A-B403-94C4D77A6A76}"/>
              </a:ext>
            </a:extLst>
          </p:cNvPr>
          <p:cNvSpPr/>
          <p:nvPr/>
        </p:nvSpPr>
        <p:spPr>
          <a:xfrm>
            <a:off x="2882473" y="3133714"/>
            <a:ext cx="197987" cy="19709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D88FB012-C4DB-441F-A270-063B85DBA3A0}"/>
              </a:ext>
            </a:extLst>
          </p:cNvPr>
          <p:cNvSpPr/>
          <p:nvPr/>
        </p:nvSpPr>
        <p:spPr>
          <a:xfrm>
            <a:off x="3302613" y="3124972"/>
            <a:ext cx="197987" cy="19709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0EBA8FD6-10EE-40AF-9EC4-A3CF57434A7E}"/>
              </a:ext>
            </a:extLst>
          </p:cNvPr>
          <p:cNvSpPr/>
          <p:nvPr/>
        </p:nvSpPr>
        <p:spPr>
          <a:xfrm>
            <a:off x="3751167" y="3133714"/>
            <a:ext cx="197987" cy="19709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4AE9C3DD-0FD5-4018-9CAC-F3133F07C36E}"/>
              </a:ext>
            </a:extLst>
          </p:cNvPr>
          <p:cNvSpPr/>
          <p:nvPr/>
        </p:nvSpPr>
        <p:spPr>
          <a:xfrm>
            <a:off x="954174" y="3867243"/>
            <a:ext cx="197987" cy="19709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CB6EB259-87F4-4512-B65F-8207A5AA5B85}"/>
              </a:ext>
            </a:extLst>
          </p:cNvPr>
          <p:cNvSpPr txBox="1"/>
          <p:nvPr/>
        </p:nvSpPr>
        <p:spPr>
          <a:xfrm>
            <a:off x="1142829" y="3844215"/>
            <a:ext cx="2964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Denotes Resident Feedback Opportunity</a:t>
            </a:r>
          </a:p>
        </p:txBody>
      </p:sp>
    </p:spTree>
    <p:extLst>
      <p:ext uri="{BB962C8B-B14F-4D97-AF65-F5344CB8AC3E}">
        <p14:creationId xmlns:p14="http://schemas.microsoft.com/office/powerpoint/2010/main" val="77476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49324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Verdana Pro" panose="020B0604020202020204" pitchFamily="34" charset="0"/>
              </a:rPr>
              <a:t>Discussion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29C4FD52-966A-43FE-A78B-6CFD6BAD8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22" y="3715680"/>
            <a:ext cx="6364520" cy="236180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9E895B82-8CEB-46C5-8E2F-3959ADA9A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48" y="1419676"/>
            <a:ext cx="6370494" cy="200932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228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7347"/>
            <a:ext cx="7886700" cy="616385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Verdana Pro" panose="020B0604020202020204" pitchFamily="34" charset="0"/>
              </a:rPr>
              <a:t>Discussion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C3899C9-251B-4412-B3AE-6B2DCD05A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2" y="744741"/>
            <a:ext cx="8052776" cy="536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073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3385</TotalTime>
  <Words>421</Words>
  <Application>Microsoft Office PowerPoint</Application>
  <PresentationFormat>On-screen Show (4:3)</PresentationFormat>
  <Paragraphs>91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 Pro</vt:lpstr>
      <vt:lpstr>Office Theme</vt:lpstr>
      <vt:lpstr>Article 6 Public Safety Building Design Funding</vt:lpstr>
      <vt:lpstr>Progress To Date</vt:lpstr>
      <vt:lpstr>Police Station Deficiencies</vt:lpstr>
      <vt:lpstr>Fire Station Deficiencies</vt:lpstr>
      <vt:lpstr>Architectural &amp; Structural Deficiencies</vt:lpstr>
      <vt:lpstr>Alternatives &amp; Recommended Plan</vt:lpstr>
      <vt:lpstr>Next Steps</vt:lpstr>
      <vt:lpstr>Discussion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Safety Building Status  Update</dc:title>
  <dc:creator>Ian B. Catlow</dc:creator>
  <cp:lastModifiedBy>Ian B. Catlow</cp:lastModifiedBy>
  <cp:revision>2</cp:revision>
  <cp:lastPrinted>2019-04-17T20:14:10Z</cp:lastPrinted>
  <dcterms:created xsi:type="dcterms:W3CDTF">2019-04-17T19:21:47Z</dcterms:created>
  <dcterms:modified xsi:type="dcterms:W3CDTF">2021-05-10T14:31:18Z</dcterms:modified>
</cp:coreProperties>
</file>